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99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FF00"/>
    <a:srgbClr val="FF0000"/>
    <a:srgbClr val="0000FF"/>
    <a:srgbClr val="00FFFF"/>
    <a:srgbClr val="00B050"/>
    <a:srgbClr val="232F68"/>
    <a:srgbClr val="294B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858" autoAdjust="0"/>
  </p:normalViewPr>
  <p:slideViewPr>
    <p:cSldViewPr snapToGrid="0" showGuides="1">
      <p:cViewPr>
        <p:scale>
          <a:sx n="75" d="100"/>
          <a:sy n="75" d="100"/>
        </p:scale>
        <p:origin x="5748" y="1710"/>
      </p:cViewPr>
      <p:guideLst>
        <p:guide pos="599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FA34C-5B7B-5B80-83ED-1E03DAA09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63AA92-C0BA-0CC9-B89D-35E6D2E6F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09EF6-0784-E670-0BD9-51B466D9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CF1CB-340E-CF4B-F41B-2BD4A7B3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B9C34-A12F-9B1E-0F67-28644F8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7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4D00-610F-9534-E717-DAB44E1C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33738-0889-88B4-1F61-6C2749902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AD95D-73DA-97D3-854A-63046AE9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EF45-2018-1282-EB22-B8259B97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B21D9-E270-0EDA-F644-0BC68DB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2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1A02C8-0BBC-18CD-7064-34ADC7B6D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FEBB2-862B-9D45-32CF-A457D7EC8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D70CE-2190-D5F8-547D-10225F48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E7CB4-4C13-9475-A58F-15DEBEA1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9F651-383C-041A-22E5-0E90D5F0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9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BE1FD-C938-29E3-B839-14A9A3E7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F5491-2A76-BB8E-CA9D-B4C33F65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380B9-500E-CD43-5723-C98BC73E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F292E-BBE3-1812-C56A-F79991C5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4F3E1-AE5B-D76C-82C9-DC280B54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2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C937B-0ECE-F1D4-292C-BE91A936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F2C48-D16F-30CD-2C0C-B8800BD8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AF2F8-A5D8-223B-EDDC-E2FA74C8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33AB3-CBAA-9137-5ADA-D25A833F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004AA-8AC4-17A8-8C0D-2BD3D652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8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9AECE-B6ED-8E1E-B911-7B5D440F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303C4-D416-1759-7648-DA05FA4D0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5BB50-8EFF-DA42-D7DE-374FCAA6F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BCF37-133B-F60E-1224-0B3A96ADB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3E532-A571-A216-F61C-98DADD29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E83D20-7AD1-C02A-5536-A208BC18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96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8C406-7479-DD31-A611-F042E0FE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7ADFDA-7879-2292-53B2-47271A00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454BA7-7F93-4CD7-38BA-07CEFFAC0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7ABF86-2699-04A1-588E-84ACDE214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C31E4-C8ED-1160-07C8-E28F63773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A0BD72-048D-A4A8-B797-C464A44A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473696-4F1A-9ACA-A677-ACA81ACF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5B5F9-F4D8-6E7C-5F27-9989309F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55C8F-10B3-CDDF-B8F2-E7FBFCED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407567-A39C-5419-C84D-9A9F78F5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966E45-1928-09C0-D7FD-FB2E31D2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9A9C2-DA9C-2AC7-90DD-6E6C4F8B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2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5FFD54-0850-848C-4B81-73DCF956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F66742-23F7-2952-F2FB-924349FB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6ED25-B338-6E3E-450D-AAD4C262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D5D5E-F3BE-70DD-D568-54EB231C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A10F1-C962-257B-677B-CA3E1C2C8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C0E8D2-8E11-669F-AD91-AED80AF3E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4BF4D4-6198-9C47-84A3-AE3B5F49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B74D0-F964-EA75-DA89-0B23EEFB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9A458-2332-17FD-F65C-4C69C6CB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4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BA7C-8591-3152-ACF7-58E68AA7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9FFE04-FE7C-5B56-2161-9F929384A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07D9B-ECA6-1485-ADA5-53B9ECA6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E1143-14E6-086B-1698-CAEB16F2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7A8A3F-3535-983A-313F-37BD379C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0A402E-457A-C2C8-A87F-D7EE4F6F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727953-B6D7-8BF5-AD74-6FB9BAEC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436D57-E8BB-CE65-0BAA-77700C0A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CB1F6-FCA8-6919-C2EB-8935FA3A6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FC7EF7-4FFB-4F3F-AE28-5603A62119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5612F-923E-444F-6F48-BD3A3E1CE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1B71-1B88-3858-D05B-BBEC47399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8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0.png"/><Relationship Id="rId9" Type="http://schemas.openxmlformats.org/officeDocument/2006/relationships/image" Target="../media/image14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7.png"/><Relationship Id="rId21" Type="http://schemas.openxmlformats.org/officeDocument/2006/relationships/image" Target="../media/image50.png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3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9" Type="http://schemas.openxmlformats.org/officeDocument/2006/relationships/image" Target="../media/image48.png"/><Relationship Id="rId9" Type="http://schemas.openxmlformats.org/officeDocument/2006/relationships/image" Target="../media/image15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8" Type="http://schemas.openxmlformats.org/officeDocument/2006/relationships/image" Target="../media/image47.png"/><Relationship Id="rId26" Type="http://schemas.openxmlformats.org/officeDocument/2006/relationships/image" Target="../media/image66.png"/><Relationship Id="rId21" Type="http://schemas.openxmlformats.org/officeDocument/2006/relationships/image" Target="../media/image61.png"/><Relationship Id="rId7" Type="http://schemas.openxmlformats.org/officeDocument/2006/relationships/image" Target="../media/image2.png"/><Relationship Id="rId17" Type="http://schemas.openxmlformats.org/officeDocument/2006/relationships/image" Target="../media/image46.png"/><Relationship Id="rId25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4.png"/><Relationship Id="rId15" Type="http://schemas.openxmlformats.org/officeDocument/2006/relationships/image" Target="../media/image58.png"/><Relationship Id="rId23" Type="http://schemas.openxmlformats.org/officeDocument/2006/relationships/image" Target="../media/image63.png"/><Relationship Id="rId19" Type="http://schemas.openxmlformats.org/officeDocument/2006/relationships/image" Target="../media/image59.png"/><Relationship Id="rId14" Type="http://schemas.openxmlformats.org/officeDocument/2006/relationships/image" Target="../media/image43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F61688B-7AB0-3982-7EC0-918DD557091C}"/>
              </a:ext>
            </a:extLst>
          </p:cNvPr>
          <p:cNvGrpSpPr/>
          <p:nvPr/>
        </p:nvGrpSpPr>
        <p:grpSpPr>
          <a:xfrm>
            <a:off x="479899" y="159290"/>
            <a:ext cx="5238750" cy="2305050"/>
            <a:chOff x="525902" y="1011879"/>
            <a:chExt cx="5238750" cy="2305050"/>
          </a:xfrm>
        </p:grpSpPr>
        <p:pic>
          <p:nvPicPr>
            <p:cNvPr id="1026" name="Picture 2" descr="원통 좌표계와 구면 좌표계">
              <a:extLst>
                <a:ext uri="{FF2B5EF4-FFF2-40B4-BE49-F238E27FC236}">
                  <a16:creationId xmlns:a16="http://schemas.microsoft.com/office/drawing/2014/main" id="{7B7F480B-18BD-520C-8738-484DB96EB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343DC9-A060-325C-B198-2B0484943663}"/>
              </a:ext>
            </a:extLst>
          </p:cNvPr>
          <p:cNvGrpSpPr/>
          <p:nvPr/>
        </p:nvGrpSpPr>
        <p:grpSpPr>
          <a:xfrm>
            <a:off x="437040" y="2993282"/>
            <a:ext cx="5238750" cy="2305050"/>
            <a:chOff x="479899" y="2993282"/>
            <a:chExt cx="5238750" cy="2305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822A6C3-F750-E563-A40E-EA7EF9FBF345}"/>
                </a:ext>
              </a:extLst>
            </p:cNvPr>
            <p:cNvGrpSpPr/>
            <p:nvPr/>
          </p:nvGrpSpPr>
          <p:grpSpPr>
            <a:xfrm>
              <a:off x="479899" y="2993282"/>
              <a:ext cx="5238750" cy="2305050"/>
              <a:chOff x="525902" y="1011879"/>
              <a:chExt cx="5238750" cy="2305050"/>
            </a:xfrm>
          </p:grpSpPr>
          <p:pic>
            <p:nvPicPr>
              <p:cNvPr id="3" name="Picture 2" descr="원통 좌표계와 구면 좌표계">
                <a:extLst>
                  <a:ext uri="{FF2B5EF4-FFF2-40B4-BE49-F238E27FC236}">
                    <a16:creationId xmlns:a16="http://schemas.microsoft.com/office/drawing/2014/main" id="{B98BCF43-D7A6-B6C6-F0AE-93057E4E7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CB92F0-93B3-DC5C-6FF4-493FB815DCEF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50AD161-55BE-06E5-6E47-46388A3985C0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2185005-BF7A-AF17-7D9C-AFD90E2E9EF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05B3E1-F272-926C-5F32-9A7ABDB7026E}"/>
                </a:ext>
              </a:extLst>
            </p:cNvPr>
            <p:cNvSpPr/>
            <p:nvPr/>
          </p:nvSpPr>
          <p:spPr>
            <a:xfrm>
              <a:off x="2081719" y="2993282"/>
              <a:ext cx="1718553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813FD3-F118-C5B9-816C-CEEE7CBA05CA}"/>
              </a:ext>
            </a:extLst>
          </p:cNvPr>
          <p:cNvGrpSpPr/>
          <p:nvPr/>
        </p:nvGrpSpPr>
        <p:grpSpPr>
          <a:xfrm>
            <a:off x="6387831" y="2993282"/>
            <a:ext cx="5238750" cy="2305050"/>
            <a:chOff x="6245159" y="2993282"/>
            <a:chExt cx="5238750" cy="230505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8C9284-C0A7-FD52-DE3E-5CDB702E130D}"/>
                </a:ext>
              </a:extLst>
            </p:cNvPr>
            <p:cNvGrpSpPr/>
            <p:nvPr/>
          </p:nvGrpSpPr>
          <p:grpSpPr>
            <a:xfrm>
              <a:off x="6245159" y="2993282"/>
              <a:ext cx="5238750" cy="2305050"/>
              <a:chOff x="525902" y="1011879"/>
              <a:chExt cx="5238750" cy="2305050"/>
            </a:xfrm>
          </p:grpSpPr>
          <p:pic>
            <p:nvPicPr>
              <p:cNvPr id="12" name="Picture 2" descr="원통 좌표계와 구면 좌표계">
                <a:extLst>
                  <a:ext uri="{FF2B5EF4-FFF2-40B4-BE49-F238E27FC236}">
                    <a16:creationId xmlns:a16="http://schemas.microsoft.com/office/drawing/2014/main" id="{B8100F12-8AE4-F78E-2F0E-9E010E9948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C39E0AE-4C66-14AC-E983-047418B9A177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96D6AE8-ED6E-A352-37E9-1E419186877D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42F232B-9118-EEF0-6373-F1868AB26913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FFD711-31A3-0351-F28C-18FD13DC1152}"/>
                </a:ext>
              </a:extLst>
            </p:cNvPr>
            <p:cNvSpPr/>
            <p:nvPr/>
          </p:nvSpPr>
          <p:spPr>
            <a:xfrm>
              <a:off x="9559047" y="2993282"/>
              <a:ext cx="1924862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02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428EE02-D70C-5196-E268-CC4BC8A1CE17}"/>
              </a:ext>
            </a:extLst>
          </p:cNvPr>
          <p:cNvGrpSpPr/>
          <p:nvPr/>
        </p:nvGrpSpPr>
        <p:grpSpPr>
          <a:xfrm>
            <a:off x="620753" y="-45396"/>
            <a:ext cx="6958056" cy="6858000"/>
            <a:chOff x="322438" y="0"/>
            <a:chExt cx="6958056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7C4124-1AAA-111C-AF9D-3812BF55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438" y="0"/>
              <a:ext cx="3764996" cy="6858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AF92965-AA12-A2D9-CE15-CBFCB90F9122}"/>
                </a:ext>
              </a:extLst>
            </p:cNvPr>
            <p:cNvGrpSpPr/>
            <p:nvPr/>
          </p:nvGrpSpPr>
          <p:grpSpPr>
            <a:xfrm>
              <a:off x="379918" y="0"/>
              <a:ext cx="6900576" cy="6858000"/>
              <a:chOff x="379918" y="0"/>
              <a:chExt cx="6900576" cy="68580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3AB4BFC-FDE8-34B9-0659-E23B0B423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7434" y="0"/>
                <a:ext cx="3193060" cy="685800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DC148EA-54E9-8DEA-50DC-D70D69F40CA6}"/>
                  </a:ext>
                </a:extLst>
              </p:cNvPr>
              <p:cNvSpPr/>
              <p:nvPr/>
            </p:nvSpPr>
            <p:spPr>
              <a:xfrm>
                <a:off x="379918" y="16618"/>
                <a:ext cx="3678515" cy="67927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75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9EFBE-ECA9-F2D2-63BD-867735051737}"/>
              </a:ext>
            </a:extLst>
          </p:cNvPr>
          <p:cNvGrpSpPr/>
          <p:nvPr/>
        </p:nvGrpSpPr>
        <p:grpSpPr>
          <a:xfrm>
            <a:off x="919233" y="-270038"/>
            <a:ext cx="2650431" cy="2530303"/>
            <a:chOff x="7586733" y="1673244"/>
            <a:chExt cx="2650431" cy="2530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8200F89-2606-C0BD-442B-A3B801AB621D}"/>
                </a:ext>
              </a:extLst>
            </p:cNvPr>
            <p:cNvGrpSpPr/>
            <p:nvPr/>
          </p:nvGrpSpPr>
          <p:grpSpPr>
            <a:xfrm>
              <a:off x="7586733" y="1673244"/>
              <a:ext cx="2650431" cy="2530303"/>
              <a:chOff x="7204112" y="1997413"/>
              <a:chExt cx="2650431" cy="2530303"/>
            </a:xfrm>
          </p:grpSpPr>
          <p:cxnSp>
            <p:nvCxnSpPr>
              <p:cNvPr id="2" name="직선 화살표 연결선 1">
                <a:extLst>
                  <a:ext uri="{FF2B5EF4-FFF2-40B4-BE49-F238E27FC236}">
                    <a16:creationId xmlns:a16="http://schemas.microsoft.com/office/drawing/2014/main" id="{230ADBC5-4F42-CB45-65B6-1238C057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9832C7F2-BFBF-22D2-9446-1F9C862C85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화살표 연결선 3">
                <a:extLst>
                  <a:ext uri="{FF2B5EF4-FFF2-40B4-BE49-F238E27FC236}">
                    <a16:creationId xmlns:a16="http://schemas.microsoft.com/office/drawing/2014/main" id="{60D4C222-7921-152A-05EC-769BF96902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C241CE-59BA-2B75-EB9A-6DB4BA05CAC7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F70E13-C09C-C009-A8D2-3DD00398F7B3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57E908-6277-6915-EEDE-644EC722E68B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D96B6D-B384-A62A-5EE2-B28410F432E2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70E428-2E4A-96DB-2D45-096086A2C617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1BCEB-BB70-DB90-4FA5-A6A47CA3002B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AFF0C81-8A17-240C-A173-41058B34310A}"/>
                </a:ext>
              </a:extLst>
            </p:cNvPr>
            <p:cNvSpPr/>
            <p:nvPr/>
          </p:nvSpPr>
          <p:spPr>
            <a:xfrm>
              <a:off x="8589027" y="3078394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D613E-B93F-E2F8-A81D-1D64CA2B48B7}"/>
              </a:ext>
            </a:extLst>
          </p:cNvPr>
          <p:cNvGrpSpPr/>
          <p:nvPr/>
        </p:nvGrpSpPr>
        <p:grpSpPr>
          <a:xfrm>
            <a:off x="734406" y="2913045"/>
            <a:ext cx="6933303" cy="3046258"/>
            <a:chOff x="734406" y="2913045"/>
            <a:chExt cx="6933303" cy="304625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B889473-5360-3516-E646-BC51F300A7AC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025522E-4CF6-BD74-0747-6BEC5EA6F8F9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41FB0446-BCD6-E4EB-62B6-62512A2255E0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4DEA2C5B-57D2-471D-621C-F9C65E307A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화살표 연결선 36">
                    <a:extLst>
                      <a:ext uri="{FF2B5EF4-FFF2-40B4-BE49-F238E27FC236}">
                        <a16:creationId xmlns:a16="http://schemas.microsoft.com/office/drawing/2014/main" id="{9B4D810D-B2E9-32EE-B681-63044B0A6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화살표 연결선 37">
                    <a:extLst>
                      <a:ext uri="{FF2B5EF4-FFF2-40B4-BE49-F238E27FC236}">
                        <a16:creationId xmlns:a16="http://schemas.microsoft.com/office/drawing/2014/main" id="{E76658E9-4C0D-3ABA-890E-628C5AC126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B074CB5-5A86-57D6-E2D9-063318AD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27ADD5B-F9A7-ED82-CE88-330B5FEB42D7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2508F7A-2BB4-0F74-8B70-EBA4275D6110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86681BA-6C60-7FC0-D2FD-6F107FD549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8CC6CF0-5E7C-C469-9456-CF6C38205F92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D8677D4-35FC-F82E-6447-046FD08424D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0B25457-013A-5A0B-4E2E-000E4E3870B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F0F354B-06D6-DE8F-E1B9-58FE8EC846E5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F9FD317-5BFE-FC5F-0945-61FE9FBB050C}"/>
                    </a:ext>
                  </a:extLst>
                </p:cNvPr>
                <p:cNvCxnSpPr>
                  <a:cxnSpLocks/>
                  <a:stCxn id="45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CA73AF1F-AA63-7D75-EC10-DEF2B66F2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2D8609A-30FD-46C7-AC28-15E5DA0A3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00CDCA1-2FC4-0FB5-7528-B3F3D49891AB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F1F6DAF-79F2-BC99-FA31-6A7EA9F76D6E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EDB9A0E-2E7A-0E4E-021E-7273C81EFA7A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A2861C1-DEC2-82AF-2C7C-97A4BADD3D4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64D7502-4083-3B33-B0C5-D5B6B3F22195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E9F99421-4C16-AE6B-693A-907BB1912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화살표 연결선 81">
                  <a:extLst>
                    <a:ext uri="{FF2B5EF4-FFF2-40B4-BE49-F238E27FC236}">
                      <a16:creationId xmlns:a16="http://schemas.microsoft.com/office/drawing/2014/main" id="{C2F01B4B-1C34-255A-9207-329239D92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4865D85A-6FAE-38F9-32DC-5A467CFD6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09F4BD0-60CB-6B59-8C27-831F1534EB20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393F714-AE9D-8082-988E-DB79DC4B3536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05688C0-3D0C-E547-6933-5C8E2928FB74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0C60079-5FB0-ED17-E03B-2707726A539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77B8FF5-9CB3-3BE5-9FC5-2F5C2A050C67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FEC94F1-DD30-DC0D-4EAE-1C6C1864004D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3B101B9-82CA-E830-77EE-513F48719CCA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80AC26B8-C806-6ED3-1139-BB85C860CA96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A2BAA0-44EF-C293-F29D-E843496524C8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0412DA05-54F2-D79C-273C-6D3F976105AF}"/>
                  </a:ext>
                </a:extLst>
              </p:cNvPr>
              <p:cNvCxnSpPr>
                <a:stCxn id="73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부분 원형 91">
                <a:extLst>
                  <a:ext uri="{FF2B5EF4-FFF2-40B4-BE49-F238E27FC236}">
                    <a16:creationId xmlns:a16="http://schemas.microsoft.com/office/drawing/2014/main" id="{F9B78E77-26E0-00A0-F94B-75D8F7D09A9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34899A7-BD26-B49F-A017-60DB252F8A1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5" name="화살표: 왼쪽/오른쪽 104">
              <a:extLst>
                <a:ext uri="{FF2B5EF4-FFF2-40B4-BE49-F238E27FC236}">
                  <a16:creationId xmlns:a16="http://schemas.microsoft.com/office/drawing/2014/main" id="{FBDF9510-9DD1-6D0D-B813-80C199C43F8B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0E7A6DC-895A-9F21-AB0F-748D26D4FB4C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E5A2A43-712D-7EAD-723B-EC37D4676F50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81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05C2E77-8FFF-75A1-F743-64202C77D550}"/>
              </a:ext>
            </a:extLst>
          </p:cNvPr>
          <p:cNvGrpSpPr/>
          <p:nvPr/>
        </p:nvGrpSpPr>
        <p:grpSpPr>
          <a:xfrm>
            <a:off x="907549" y="333762"/>
            <a:ext cx="6933303" cy="3046258"/>
            <a:chOff x="907549" y="333762"/>
            <a:chExt cx="6933303" cy="30462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015D45A-E1C3-4B9C-9DD2-D6DFEAC9A17B}"/>
                </a:ext>
              </a:extLst>
            </p:cNvPr>
            <p:cNvGrpSpPr/>
            <p:nvPr/>
          </p:nvGrpSpPr>
          <p:grpSpPr>
            <a:xfrm>
              <a:off x="907549" y="849717"/>
              <a:ext cx="2650431" cy="2530303"/>
              <a:chOff x="734406" y="3429000"/>
              <a:chExt cx="2650431" cy="2530303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29E72454-973A-490E-F663-A1048AA9198D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2307AD14-E46E-575C-780D-D380BA5C46EC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28" name="직선 화살표 연결선 127">
                    <a:extLst>
                      <a:ext uri="{FF2B5EF4-FFF2-40B4-BE49-F238E27FC236}">
                        <a16:creationId xmlns:a16="http://schemas.microsoft.com/office/drawing/2014/main" id="{99C5F6C1-3BF3-659F-F96E-7B25EC80D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화살표 연결선 128">
                    <a:extLst>
                      <a:ext uri="{FF2B5EF4-FFF2-40B4-BE49-F238E27FC236}">
                        <a16:creationId xmlns:a16="http://schemas.microsoft.com/office/drawing/2014/main" id="{86166043-7DC2-D24A-C702-FE7FF35FE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화살표 연결선 129">
                    <a:extLst>
                      <a:ext uri="{FF2B5EF4-FFF2-40B4-BE49-F238E27FC236}">
                        <a16:creationId xmlns:a16="http://schemas.microsoft.com/office/drawing/2014/main" id="{7CD24383-D127-0301-9CFD-9001C17BB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ABBF8FC1-FE06-D86B-BAC1-F513497F5C7C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DF36AF4-8A30-1C93-536B-B8391CA7BB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0415C220-8052-E3B8-B02A-6B937825933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60AE249-B762-A948-2D4A-C9B2789044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685B033E-EA90-04C0-9A16-53CE2425283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4E3E0949-B74E-6409-287B-CE9D61E2A95B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65D2D26-98C8-0D16-9D1F-3B066C8882C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9CD50FA-66B6-30E3-27FF-9CEFB621918B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21AD87B4-183F-6937-771F-4BABDFAB6B69}"/>
                    </a:ext>
                  </a:extLst>
                </p:cNvPr>
                <p:cNvCxnSpPr>
                  <a:cxnSpLocks/>
                  <a:stCxn id="121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CD71EA53-ADDD-EEC4-A8A6-137038DA0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09DA5EC0-9610-C164-BD98-F246F195D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71A869B-030F-10E5-B034-DC85416E32F1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8C8AEEF-1E92-7BD7-EA8F-D3EEDBA717B4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B4AAEAA-896B-1536-552A-DEF3ED817757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F2D48A0B-C342-03F7-8311-4F71A8CF746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화살표: 왼쪽/오른쪽 95">
              <a:extLst>
                <a:ext uri="{FF2B5EF4-FFF2-40B4-BE49-F238E27FC236}">
                  <a16:creationId xmlns:a16="http://schemas.microsoft.com/office/drawing/2014/main" id="{6A6BDD68-9A2F-E8BE-1114-9FC3106651AA}"/>
                </a:ext>
              </a:extLst>
            </p:cNvPr>
            <p:cNvSpPr/>
            <p:nvPr/>
          </p:nvSpPr>
          <p:spPr>
            <a:xfrm>
              <a:off x="3882161" y="165897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322B3DA-391E-96BA-B093-07954A5FD6A6}"/>
                </a:ext>
              </a:extLst>
            </p:cNvPr>
            <p:cNvSpPr txBox="1"/>
            <p:nvPr/>
          </p:nvSpPr>
          <p:spPr>
            <a:xfrm>
              <a:off x="1368414" y="333762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2EDCC9E-BD1F-C4FC-855C-DC497BBFE031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60AD3D-9A10-A5FF-D893-741E63303227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0A3AE130-A7F7-DCB5-0974-073CFE8E59BD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912CB29F-A320-902C-3AE8-75EFD69D67E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99" name="그룹 98">
                      <a:extLst>
                        <a:ext uri="{FF2B5EF4-FFF2-40B4-BE49-F238E27FC236}">
                          <a16:creationId xmlns:a16="http://schemas.microsoft.com/office/drawing/2014/main" id="{D33F9E2F-9E20-F400-9BE0-CAA1FA385E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FE5B1092-C6F5-F657-94D9-9719A1E16C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직선 화살표 연결선 108">
                        <a:extLst>
                          <a:ext uri="{FF2B5EF4-FFF2-40B4-BE49-F238E27FC236}">
                            <a16:creationId xmlns:a16="http://schemas.microsoft.com/office/drawing/2014/main" id="{8BE5E8CA-29BF-C279-EFA4-DE05732C157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직선 화살표 연결선 109">
                        <a:extLst>
                          <a:ext uri="{FF2B5EF4-FFF2-40B4-BE49-F238E27FC236}">
                            <a16:creationId xmlns:a16="http://schemas.microsoft.com/office/drawing/2014/main" id="{18739AB1-40AF-B6B8-06B8-11A5F26586F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8D5E0FC4-5B2D-2391-5F04-CD90275096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78C1EF2E-E25D-6FA8-4A67-75CC84A0E0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B5A1804E-B69B-6E42-15F7-AEFC3EDA09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:a16="http://schemas.microsoft.com/office/drawing/2014/main" id="{20907392-4F30-4D28-227A-E22624DE43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DDBCF2-232E-1FC8-2BE9-73BC23314A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6" name="TextBox 115">
                        <a:extLst>
                          <a:ext uri="{FF2B5EF4-FFF2-40B4-BE49-F238E27FC236}">
                            <a16:creationId xmlns:a16="http://schemas.microsoft.com/office/drawing/2014/main" id="{B11B8BDF-39FB-E799-4F47-19024D4CCB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100" name="타원 99">
                      <a:extLst>
                        <a:ext uri="{FF2B5EF4-FFF2-40B4-BE49-F238E27FC236}">
                          <a16:creationId xmlns:a16="http://schemas.microsoft.com/office/drawing/2014/main" id="{3C50A585-CFBA-DDEF-4029-3BFFA0692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2" name="직선 연결선 101">
                      <a:extLst>
                        <a:ext uri="{FF2B5EF4-FFF2-40B4-BE49-F238E27FC236}">
                          <a16:creationId xmlns:a16="http://schemas.microsoft.com/office/drawing/2014/main" id="{A87B8CBE-5DFD-34AC-C1E9-B260EB8589D4}"/>
                        </a:ext>
                      </a:extLst>
                    </p:cNvPr>
                    <p:cNvCxnSpPr>
                      <a:stCxn id="104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부분 원형 102">
                      <a:extLst>
                        <a:ext uri="{FF2B5EF4-FFF2-40B4-BE49-F238E27FC236}">
                          <a16:creationId xmlns:a16="http://schemas.microsoft.com/office/drawing/2014/main" id="{ED1B8D58-834D-862B-ADBE-12667EF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4" name="타원 103">
                      <a:extLst>
                        <a:ext uri="{FF2B5EF4-FFF2-40B4-BE49-F238E27FC236}">
                          <a16:creationId xmlns:a16="http://schemas.microsoft.com/office/drawing/2014/main" id="{D0E878F4-AACB-7321-B99D-D18DEF8D6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5" name="TextBox 104">
                          <a:extLst>
                            <a:ext uri="{FF2B5EF4-FFF2-40B4-BE49-F238E27FC236}">
                              <a16:creationId xmlns:a16="http://schemas.microsoft.com/office/drawing/2014/main" id="{11676888-80ED-6F0E-8FE3-6F5E4D139B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9091" r="-6061" b="-217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4048462-ADD4-5241-D4A7-61ABFEE07397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2" name="직선 연결선 1">
                    <a:extLst>
                      <a:ext uri="{FF2B5EF4-FFF2-40B4-BE49-F238E27FC236}">
                        <a16:creationId xmlns:a16="http://schemas.microsoft.com/office/drawing/2014/main" id="{94367D62-2573-2DBA-14ED-5A97A787E48B}"/>
                      </a:ext>
                    </a:extLst>
                  </p:cNvPr>
                  <p:cNvCxnSpPr>
                    <a:cxnSpLocks/>
                    <a:endCxn id="100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부분 원형 52">
                  <a:extLst>
                    <a:ext uri="{FF2B5EF4-FFF2-40B4-BE49-F238E27FC236}">
                      <a16:creationId xmlns:a16="http://schemas.microsoft.com/office/drawing/2014/main" id="{85BD2285-3F45-EF2A-92B6-152A72AF18B6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667" r="-16667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E309C27-3BCA-FB03-9186-BF754153686B}"/>
              </a:ext>
            </a:extLst>
          </p:cNvPr>
          <p:cNvGrpSpPr/>
          <p:nvPr/>
        </p:nvGrpSpPr>
        <p:grpSpPr>
          <a:xfrm>
            <a:off x="724650" y="3683490"/>
            <a:ext cx="7116202" cy="3077075"/>
            <a:chOff x="724650" y="3683490"/>
            <a:chExt cx="7116202" cy="30770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FA94BF-27FE-3A15-68CE-286538B833A6}"/>
                </a:ext>
              </a:extLst>
            </p:cNvPr>
            <p:cNvGrpSpPr/>
            <p:nvPr/>
          </p:nvGrpSpPr>
          <p:grpSpPr>
            <a:xfrm>
              <a:off x="724650" y="4199445"/>
              <a:ext cx="2650431" cy="2530303"/>
              <a:chOff x="4839478" y="3429000"/>
              <a:chExt cx="2650431" cy="253030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772165B-5FD4-F5A4-6BE2-6A1A2E298E5A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2ADB1749-3A36-3AAD-0752-9A7CC493E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3B449701-2C25-C8A3-4453-09C801292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70F1D7E5-EC9E-56DF-7F32-F54CFD511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58FEDD-E8ED-BFA9-9E30-6A627BA6CB0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5F13BDF-68FC-6425-25F2-F573C2A2E0B9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7C1F339-6557-3FCE-E32A-8209E4E2C08F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3963F9-270B-73EE-44C2-4A7CA2174C67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B332A1-A0D6-1E29-690D-D73943BDE456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7A01E3-0A9B-80B1-8741-563023850790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5039C85-FC1B-8195-0FED-64A8901A4E28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FD568B1-CA02-101E-95F7-9D176E624335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97AA0B-68E2-FE2C-C7A6-3B42AE73FACB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D428967-390A-9DF0-02C7-8BEDCFE4F5A5}"/>
                  </a:ext>
                </a:extLst>
              </p:cNvPr>
              <p:cNvCxnSpPr>
                <a:stCxn id="1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부분 원형 14">
                <a:extLst>
                  <a:ext uri="{FF2B5EF4-FFF2-40B4-BE49-F238E27FC236}">
                    <a16:creationId xmlns:a16="http://schemas.microsoft.com/office/drawing/2014/main" id="{F5ACB801-9B8F-EB3E-AC8E-A1E3D2A9EFD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BE44AB5-8572-52C8-66FA-0E6E8F7CF85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3352EC3-D12D-072B-3FC6-3B291B3CFA5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E26C077-ED69-117E-02B3-84970B7CD3F0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AD7200E-F41C-CBEB-DD70-4FB2246837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9183F-D27D-C1C9-5AFE-321901B9BB02}"/>
                </a:ext>
              </a:extLst>
            </p:cNvPr>
            <p:cNvSpPr txBox="1"/>
            <p:nvPr/>
          </p:nvSpPr>
          <p:spPr>
            <a:xfrm>
              <a:off x="1366983" y="368349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  <p:sp>
          <p:nvSpPr>
            <p:cNvPr id="52" name="화살표: 왼쪽/오른쪽 51">
              <a:extLst>
                <a:ext uri="{FF2B5EF4-FFF2-40B4-BE49-F238E27FC236}">
                  <a16:creationId xmlns:a16="http://schemas.microsoft.com/office/drawing/2014/main" id="{28297B60-8519-5F43-ABAC-88B447662EFB}"/>
                </a:ext>
              </a:extLst>
            </p:cNvPr>
            <p:cNvSpPr/>
            <p:nvPr/>
          </p:nvSpPr>
          <p:spPr>
            <a:xfrm>
              <a:off x="3800650" y="500870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54EE498-E0F0-60AF-CB30-D145404C00B5}"/>
                </a:ext>
              </a:extLst>
            </p:cNvPr>
            <p:cNvGrpSpPr/>
            <p:nvPr/>
          </p:nvGrpSpPr>
          <p:grpSpPr>
            <a:xfrm>
              <a:off x="5190421" y="3714307"/>
              <a:ext cx="2650431" cy="3046258"/>
              <a:chOff x="5190421" y="333762"/>
              <a:chExt cx="2650431" cy="304625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88645F9-3184-BADF-899F-7C1AA42DA2D6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1F4BCC68-EC49-F372-C4C6-3106038D7421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D4992A53-B395-BC59-03E9-3EC862086A1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6A0768B8-E6CB-E03A-29F2-2F489F73CB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92" name="직선 화살표 연결선 91">
                        <a:extLst>
                          <a:ext uri="{FF2B5EF4-FFF2-40B4-BE49-F238E27FC236}">
                            <a16:creationId xmlns:a16="http://schemas.microsoft.com/office/drawing/2014/main" id="{9957D97A-C83E-F789-85E7-EF099BB8DD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화살표 연결선 137">
                        <a:extLst>
                          <a:ext uri="{FF2B5EF4-FFF2-40B4-BE49-F238E27FC236}">
                            <a16:creationId xmlns:a16="http://schemas.microsoft.com/office/drawing/2014/main" id="{FE9EF5D7-D318-BB09-5375-D7F341F2B1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화살표 연결선 138">
                        <a:extLst>
                          <a:ext uri="{FF2B5EF4-FFF2-40B4-BE49-F238E27FC236}">
                            <a16:creationId xmlns:a16="http://schemas.microsoft.com/office/drawing/2014/main" id="{8325D7A0-72EC-6F08-D5A1-608E44220D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A486538C-1E2A-BD2A-EE5E-6AEEB9FDFD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1" name="TextBox 140">
                        <a:extLst>
                          <a:ext uri="{FF2B5EF4-FFF2-40B4-BE49-F238E27FC236}">
                            <a16:creationId xmlns:a16="http://schemas.microsoft.com/office/drawing/2014/main" id="{93AB3268-67D7-288D-8981-1FDE42BC1D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BB826A8D-FF30-94BE-F306-CAFF7BFC16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8ABED3C9-5DE7-510B-FC69-5AB52B4F11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4" name="TextBox 143">
                        <a:extLst>
                          <a:ext uri="{FF2B5EF4-FFF2-40B4-BE49-F238E27FC236}">
                            <a16:creationId xmlns:a16="http://schemas.microsoft.com/office/drawing/2014/main" id="{D9114432-0C81-1549-7F90-EE0B8A476C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CD1DA673-7AF3-92C6-B87E-6D2459F425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85" name="타원 84">
                      <a:extLst>
                        <a:ext uri="{FF2B5EF4-FFF2-40B4-BE49-F238E27FC236}">
                          <a16:creationId xmlns:a16="http://schemas.microsoft.com/office/drawing/2014/main" id="{9F72751B-7017-FBD0-3579-DDDF188172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3C6CB6CE-026B-9BA8-1B6F-773B950AED25}"/>
                        </a:ext>
                      </a:extLst>
                    </p:cNvPr>
                    <p:cNvCxnSpPr>
                      <a:stCxn id="88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7" name="부분 원형 86">
                      <a:extLst>
                        <a:ext uri="{FF2B5EF4-FFF2-40B4-BE49-F238E27FC236}">
                          <a16:creationId xmlns:a16="http://schemas.microsoft.com/office/drawing/2014/main" id="{82D85535-32BB-426C-9294-1DAB32E39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8" name="타원 87">
                      <a:extLst>
                        <a:ext uri="{FF2B5EF4-FFF2-40B4-BE49-F238E27FC236}">
                          <a16:creationId xmlns:a16="http://schemas.microsoft.com/office/drawing/2014/main" id="{87374C78-AF42-0C96-2FF9-65299E41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TextBox 88">
                          <a:extLst>
                            <a:ext uri="{FF2B5EF4-FFF2-40B4-BE49-F238E27FC236}">
                              <a16:creationId xmlns:a16="http://schemas.microsoft.com/office/drawing/2014/main" id="{C8933E82-DD02-5667-86DE-0AB3527FA01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9091" r="-6061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TextBox 90">
                          <a:extLst>
                            <a:ext uri="{FF2B5EF4-FFF2-40B4-BE49-F238E27FC236}">
                              <a16:creationId xmlns:a16="http://schemas.microsoft.com/office/drawing/2014/main" id="{2B0EE374-6E27-32C8-8D47-DDEBA48F4B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E0EF0D0C-F09B-AD2A-D200-60559E97869F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8E1257E3-E3C4-7229-C557-A59DF49816F1}"/>
                      </a:ext>
                    </a:extLst>
                  </p:cNvPr>
                  <p:cNvCxnSpPr>
                    <a:cxnSpLocks/>
                    <a:endCxn id="85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부분 원형 79">
                  <a:extLst>
                    <a:ext uri="{FF2B5EF4-FFF2-40B4-BE49-F238E27FC236}">
                      <a16:creationId xmlns:a16="http://schemas.microsoft.com/office/drawing/2014/main" id="{F85EA207-8EDF-2BE9-6B80-978EBD8C930C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667" r="-16667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7265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4B5776-D680-F9BE-A72A-5753A2396C74}"/>
              </a:ext>
            </a:extLst>
          </p:cNvPr>
          <p:cNvGrpSpPr/>
          <p:nvPr/>
        </p:nvGrpSpPr>
        <p:grpSpPr>
          <a:xfrm>
            <a:off x="13974168" y="1579351"/>
            <a:ext cx="2650431" cy="2530303"/>
            <a:chOff x="4839478" y="3429000"/>
            <a:chExt cx="2650431" cy="25303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9F8BCBA-AC13-1963-7766-12573A2C585D}"/>
                </a:ext>
              </a:extLst>
            </p:cNvPr>
            <p:cNvGrpSpPr/>
            <p:nvPr/>
          </p:nvGrpSpPr>
          <p:grpSpPr>
            <a:xfrm>
              <a:off x="4839478" y="3429000"/>
              <a:ext cx="2650431" cy="2530303"/>
              <a:chOff x="7204112" y="1997413"/>
              <a:chExt cx="2650431" cy="2530303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84F89AB-3529-1575-22F4-B1C5AB08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50C845A-1456-6391-192F-D9C5B772F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E2C81478-8EDA-1509-0852-E2F53A97F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B7EFA7-E26F-195C-3D7F-889E5B4D0305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431F02-798A-883C-9714-B4AD94C6F2D4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36079D-76B0-7B5D-9256-46354437F499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DFA7D6-5FAC-8EE7-61C2-DE4ED95B205F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BD7E9B-22A6-540A-E619-D67C746A01C9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CED767-8831-FC65-6D5A-3F3FC748B487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BB69DB5-85E6-FDF8-66BF-E017A22716C4}"/>
                </a:ext>
              </a:extLst>
            </p:cNvPr>
            <p:cNvSpPr/>
            <p:nvPr/>
          </p:nvSpPr>
          <p:spPr>
            <a:xfrm>
              <a:off x="6226223" y="4152961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DED4D8D-9DA2-283F-4AD6-E5C6CD152113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6268872" y="4238258"/>
              <a:ext cx="0" cy="1349742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3415572-6A8D-EB78-E3BB-47AF3DC8F61F}"/>
                </a:ext>
              </a:extLst>
            </p:cNvPr>
            <p:cNvCxnSpPr>
              <a:stCxn id="25" idx="5"/>
            </p:cNvCxnSpPr>
            <p:nvPr/>
          </p:nvCxnSpPr>
          <p:spPr>
            <a:xfrm>
              <a:off x="5914578" y="4906956"/>
              <a:ext cx="354294" cy="696160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부분 원형 19">
              <a:extLst>
                <a:ext uri="{FF2B5EF4-FFF2-40B4-BE49-F238E27FC236}">
                  <a16:creationId xmlns:a16="http://schemas.microsoft.com/office/drawing/2014/main" id="{EBD74129-E73D-4C5E-B2B6-43BFEF332B6B}"/>
                </a:ext>
              </a:extLst>
            </p:cNvPr>
            <p:cNvSpPr/>
            <p:nvPr/>
          </p:nvSpPr>
          <p:spPr>
            <a:xfrm>
              <a:off x="5330539" y="4329247"/>
              <a:ext cx="1092530" cy="1092530"/>
            </a:xfrm>
            <a:prstGeom prst="pie">
              <a:avLst>
                <a:gd name="adj1" fmla="val 3634440"/>
                <a:gd name="adj2" fmla="val 802304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9A0937B-CFDB-8C12-320E-A5A9BBA7026A}"/>
                </a:ext>
              </a:extLst>
            </p:cNvPr>
            <p:cNvSpPr/>
            <p:nvPr/>
          </p:nvSpPr>
          <p:spPr>
            <a:xfrm>
              <a:off x="5841772" y="4834150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08440A-40DC-57FB-457C-1A63FFFEDBEA}"/>
                    </a:ext>
                  </a:extLst>
                </p:cNvPr>
                <p:cNvSpPr txBox="1"/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F8C04F4-C071-57F7-58E0-1AB921CC1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390" r="-26829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5504E09-5098-2418-6AD8-6A0CCDD75979}"/>
                    </a:ext>
                  </a:extLst>
                </p:cNvPr>
                <p:cNvSpPr txBox="1"/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716300B-2A6E-E56B-9426-484A5E41C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375" r="-9375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44E842-B774-A27B-5DB8-07CE55F39A77}"/>
                    </a:ext>
                  </a:extLst>
                </p:cNvPr>
                <p:cNvSpPr txBox="1"/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0517D2D-076C-AF67-0EA7-F67E0D010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636" r="-6667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A5EA2015-02CD-130F-DD19-BC2B7AEC2A98}"/>
              </a:ext>
            </a:extLst>
          </p:cNvPr>
          <p:cNvSpPr/>
          <p:nvPr/>
        </p:nvSpPr>
        <p:spPr>
          <a:xfrm>
            <a:off x="12665908" y="2388609"/>
            <a:ext cx="848659" cy="457466"/>
          </a:xfrm>
          <a:prstGeom prst="left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615DF-6842-7E11-2DAA-1F2C761B27BA}"/>
              </a:ext>
            </a:extLst>
          </p:cNvPr>
          <p:cNvSpPr txBox="1"/>
          <p:nvPr/>
        </p:nvSpPr>
        <p:spPr>
          <a:xfrm>
            <a:off x="14926817" y="10633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14A278E1-6AE3-E1EF-D156-4CF64E25206F}"/>
              </a:ext>
            </a:extLst>
          </p:cNvPr>
          <p:cNvGrpSpPr/>
          <p:nvPr/>
        </p:nvGrpSpPr>
        <p:grpSpPr>
          <a:xfrm>
            <a:off x="10031194" y="4413232"/>
            <a:ext cx="6933303" cy="3046258"/>
            <a:chOff x="734406" y="2913045"/>
            <a:chExt cx="6933303" cy="304625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328BD33-B0A3-2348-7E25-490B82C63873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0D8BC48-22EB-5E52-38DE-C38B6CFED068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BC0AB83D-A82B-4933-3305-E76DA054AA95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60" name="직선 화살표 연결선 159">
                    <a:extLst>
                      <a:ext uri="{FF2B5EF4-FFF2-40B4-BE49-F238E27FC236}">
                        <a16:creationId xmlns:a16="http://schemas.microsoft.com/office/drawing/2014/main" id="{C66A5958-0A39-292F-50EC-68CB7BFD7C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화살표 연결선 160">
                    <a:extLst>
                      <a:ext uri="{FF2B5EF4-FFF2-40B4-BE49-F238E27FC236}">
                        <a16:creationId xmlns:a16="http://schemas.microsoft.com/office/drawing/2014/main" id="{DB0EDBB7-CA21-8FAA-8A3B-A51FDA34F1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화살표 연결선 161">
                    <a:extLst>
                      <a:ext uri="{FF2B5EF4-FFF2-40B4-BE49-F238E27FC236}">
                        <a16:creationId xmlns:a16="http://schemas.microsoft.com/office/drawing/2014/main" id="{E5F813D9-FE62-E893-E3D3-E50C78C1B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CE107B14-2F3A-E76F-FC52-F8E0F7828756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0D37F47-1C3F-74F8-5083-442C8B265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46CC65BA-3429-09BF-A29A-DCE5B5C927C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4AD86D6-ABB0-C5B5-F84E-A071BE762D93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B94C21F0-60D0-1496-8152-B4AADD2921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3FDB85C0-2CD9-F246-57E7-334B5A35FE8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3F3D8C31-B40C-A9B1-CC85-0DC7D49078E2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98A0A890-4CAF-C97E-9F73-B288AD52FC30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F5C9AD66-1335-B6CB-DC49-D1C9508E8EA8}"/>
                    </a:ext>
                  </a:extLst>
                </p:cNvPr>
                <p:cNvCxnSpPr>
                  <a:cxnSpLocks/>
                  <a:stCxn id="153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258AD73-DE34-257C-20BB-F155A5148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1B047EE5-2044-FB10-EAE8-60658557A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973B6E3-4753-25E1-3248-A3506D21F832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A762A9E9-8DD5-CA1A-664E-BD666A36A25D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CFA51FC8-91B4-AF50-119A-7D879E333AE3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AB6B9B77-5F9E-841F-9391-548EAFAF297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FDC5CB4-0E81-87B1-4F49-2A2E0D240B3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59410D13-39C0-DA99-A39F-02FCE6B6787B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FE037F39-D3A6-E906-7F41-BC1488298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화살표 연결선 140">
                  <a:extLst>
                    <a:ext uri="{FF2B5EF4-FFF2-40B4-BE49-F238E27FC236}">
                      <a16:creationId xmlns:a16="http://schemas.microsoft.com/office/drawing/2014/main" id="{BC3A6CD8-97E2-98BE-BB05-6F9ACAED4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화살표 연결선 141">
                  <a:extLst>
                    <a:ext uri="{FF2B5EF4-FFF2-40B4-BE49-F238E27FC236}">
                      <a16:creationId xmlns:a16="http://schemas.microsoft.com/office/drawing/2014/main" id="{84343B79-2575-2B0A-DF9A-9F8CCCB93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EA5542A1-9679-A560-773B-4A122A72C8F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2E2CF41-FAE6-AADB-97FC-A518DC2BE054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6572BEB0-3E59-5142-2C5A-00CABE649559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DA64405-2C47-1BE9-E897-B759AAB7237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853B04FB-481B-3409-4FBD-AF16C28319C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6303925-B177-20D6-9619-F0850296EE6B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F37A8BF-24A0-84F0-F1DD-A5E458CC5FC1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CA468666-50CE-1FA0-DFBF-9B488B4ADCC9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67016EF-E8B3-4CAC-5810-916A9DAE0A8F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D7365FB5-7B1A-C577-F410-6EF50306360D}"/>
                  </a:ext>
                </a:extLst>
              </p:cNvPr>
              <p:cNvCxnSpPr>
                <a:stCxn id="13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부분 원형 134">
                <a:extLst>
                  <a:ext uri="{FF2B5EF4-FFF2-40B4-BE49-F238E27FC236}">
                    <a16:creationId xmlns:a16="http://schemas.microsoft.com/office/drawing/2014/main" id="{C6E01402-7F17-AB87-D8E6-CB0CDE140205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EF2E3EC-B3C7-983B-176B-8B02E607018F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F6262FBE-63E0-0C62-F30A-DCC72911C137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DB666FE0-BD71-DD6C-C1CA-D2BF3563FAD1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FB21305-BB95-F6C9-65E9-BAF85C062E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7" name="화살표: 왼쪽/오른쪽 126">
              <a:extLst>
                <a:ext uri="{FF2B5EF4-FFF2-40B4-BE49-F238E27FC236}">
                  <a16:creationId xmlns:a16="http://schemas.microsoft.com/office/drawing/2014/main" id="{84BF6184-18AB-AB2A-1508-4D5E9ACA9708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A534378-AC31-25C3-B44D-4B59ECD6824F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4B9DC0-DCB7-1F8B-6B09-4345FBED2108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3A4E318F-30AB-C230-BA7F-7D9C98D0AFA8}"/>
              </a:ext>
            </a:extLst>
          </p:cNvPr>
          <p:cNvGrpSpPr/>
          <p:nvPr/>
        </p:nvGrpSpPr>
        <p:grpSpPr>
          <a:xfrm>
            <a:off x="0" y="-742069"/>
            <a:ext cx="6397173" cy="3216335"/>
            <a:chOff x="0" y="-742069"/>
            <a:chExt cx="6397173" cy="3216335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225BCD2C-6E59-5ECB-BDC8-678B5798B1D4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3A7B2-5EBF-84A8-B97B-61AB6703C8AE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77" name="그룹 276">
                <a:extLst>
                  <a:ext uri="{FF2B5EF4-FFF2-40B4-BE49-F238E27FC236}">
                    <a16:creationId xmlns:a16="http://schemas.microsoft.com/office/drawing/2014/main" id="{7F30CDE1-AAC0-4409-1AC2-EB42E620F12A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03" name="그룹 202">
                  <a:extLst>
                    <a:ext uri="{FF2B5EF4-FFF2-40B4-BE49-F238E27FC236}">
                      <a16:creationId xmlns:a16="http://schemas.microsoft.com/office/drawing/2014/main" id="{BD36D57A-8071-E458-B22F-E1D4806DA994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09" name="직선 화살표 연결선 208">
                    <a:extLst>
                      <a:ext uri="{FF2B5EF4-FFF2-40B4-BE49-F238E27FC236}">
                        <a16:creationId xmlns:a16="http://schemas.microsoft.com/office/drawing/2014/main" id="{B7F09E4D-C7B9-44B6-10A5-D12B18A988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화살표 연결선 209">
                    <a:extLst>
                      <a:ext uri="{FF2B5EF4-FFF2-40B4-BE49-F238E27FC236}">
                        <a16:creationId xmlns:a16="http://schemas.microsoft.com/office/drawing/2014/main" id="{BA4F0523-7E2D-AEFB-C38E-7F78CE5EE8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화살표 연결선 210">
                    <a:extLst>
                      <a:ext uri="{FF2B5EF4-FFF2-40B4-BE49-F238E27FC236}">
                        <a16:creationId xmlns:a16="http://schemas.microsoft.com/office/drawing/2014/main" id="{CBBF860B-5EDC-FD57-AEDC-CFDBE7561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C0FA98CF-B048-EFFE-EFC4-7CF4095C36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38777AF8-13C9-90CE-74CC-85BD8D9B099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FEE37600-907D-8AE1-A5D2-6BC8BF42ACE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5" name="타원 214">
                    <a:extLst>
                      <a:ext uri="{FF2B5EF4-FFF2-40B4-BE49-F238E27FC236}">
                        <a16:creationId xmlns:a16="http://schemas.microsoft.com/office/drawing/2014/main" id="{5BEB0A7D-4E89-AEF5-8FCE-2E62E7108A21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CA3DF574-7FA7-B1A9-741B-11DA1137A92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C9946F1B-9C6A-0C64-C1F5-AF936AA98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F29E7A0A-9DC2-2424-097A-C47F553E0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3B114C14-0E6D-DDA6-595A-E1BF67EF06EA}"/>
                    </a:ext>
                  </a:extLst>
                </p:cNvPr>
                <p:cNvCxnSpPr>
                  <a:cxnSpLocks/>
                  <a:stCxn id="219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579140CE-1528-7378-922A-33EC14A22BD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1" name="직선 연결선 220">
                  <a:extLst>
                    <a:ext uri="{FF2B5EF4-FFF2-40B4-BE49-F238E27FC236}">
                      <a16:creationId xmlns:a16="http://schemas.microsoft.com/office/drawing/2014/main" id="{3B37D2E2-C1C5-68B9-A80A-C9766858423B}"/>
                    </a:ext>
                  </a:extLst>
                </p:cNvPr>
                <p:cNvCxnSpPr>
                  <a:cxnSpLocks/>
                  <a:stCxn id="219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직선 연결선 221">
                  <a:extLst>
                    <a:ext uri="{FF2B5EF4-FFF2-40B4-BE49-F238E27FC236}">
                      <a16:creationId xmlns:a16="http://schemas.microsoft.com/office/drawing/2014/main" id="{9D1FAAAA-A031-8413-5E1B-85128DAC7BDB}"/>
                    </a:ext>
                  </a:extLst>
                </p:cNvPr>
                <p:cNvCxnSpPr>
                  <a:cxnSpLocks/>
                  <a:stCxn id="219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9FB46EEC-4206-9175-052B-90A560532084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280" name="그룹 279">
                <a:extLst>
                  <a:ext uri="{FF2B5EF4-FFF2-40B4-BE49-F238E27FC236}">
                    <a16:creationId xmlns:a16="http://schemas.microsoft.com/office/drawing/2014/main" id="{F680DCE6-A719-4CAB-D382-A6305E4CBA40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244" name="부분 원형 243">
                  <a:extLst>
                    <a:ext uri="{FF2B5EF4-FFF2-40B4-BE49-F238E27FC236}">
                      <a16:creationId xmlns:a16="http://schemas.microsoft.com/office/drawing/2014/main" id="{B73993C4-3FEE-8F90-7EEF-C846EAA1C82E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D4FB2DD7-5DE1-51A0-F6D3-F753C2FA2A27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A0C55FC9-00F9-6A19-9FAB-A0A70039982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29" name="직선 화살표 연결선 228">
                      <a:extLst>
                        <a:ext uri="{FF2B5EF4-FFF2-40B4-BE49-F238E27FC236}">
                          <a16:creationId xmlns:a16="http://schemas.microsoft.com/office/drawing/2014/main" id="{8010851C-B2DF-11B7-0236-13D417679E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직선 화살표 연결선 229">
                      <a:extLst>
                        <a:ext uri="{FF2B5EF4-FFF2-40B4-BE49-F238E27FC236}">
                          <a16:creationId xmlns:a16="http://schemas.microsoft.com/office/drawing/2014/main" id="{2EF5BDB7-59A4-F1E0-F740-320FD7E24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직선 화살표 연결선 230">
                      <a:extLst>
                        <a:ext uri="{FF2B5EF4-FFF2-40B4-BE49-F238E27FC236}">
                          <a16:creationId xmlns:a16="http://schemas.microsoft.com/office/drawing/2014/main" id="{DAA53B21-AA69-1C81-A8A7-D9E2F8B0EE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7A15A0D7-AB23-F70E-2186-22B9D0ADA8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5A5E8CB2-D8C3-E4A0-91F6-22D2656990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2000E104-727F-D0E9-B3CC-706D8B366E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5" name="타원 234">
                      <a:extLst>
                        <a:ext uri="{FF2B5EF4-FFF2-40B4-BE49-F238E27FC236}">
                          <a16:creationId xmlns:a16="http://schemas.microsoft.com/office/drawing/2014/main" id="{89E404AD-43F7-EEA5-243E-73B655D57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F2D74CB8-0F96-6429-FA14-DFB28B6054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5B10582D-371C-6EA5-FEEA-898F96ECC4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458426D3-80A7-A427-A16D-714724570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7AF01AA7-3913-8CD0-5676-5E9CA9CD87AD}"/>
                      </a:ext>
                    </a:extLst>
                  </p:cNvPr>
                  <p:cNvCxnSpPr>
                    <a:cxnSpLocks/>
                    <a:stCxn id="24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1" name="타원 240">
                    <a:extLst>
                      <a:ext uri="{FF2B5EF4-FFF2-40B4-BE49-F238E27FC236}">
                        <a16:creationId xmlns:a16="http://schemas.microsoft.com/office/drawing/2014/main" id="{F175A51F-7C4D-8218-D0A6-72189D3A8177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04CE992D-F0B2-15F0-81A3-AB2661A98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3AD3155-8561-B4E4-3E53-14BC21E32001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286" name="화살표: 왼쪽/오른쪽 285">
              <a:extLst>
                <a:ext uri="{FF2B5EF4-FFF2-40B4-BE49-F238E27FC236}">
                  <a16:creationId xmlns:a16="http://schemas.microsoft.com/office/drawing/2014/main" id="{34636097-A1CA-2267-210C-E7D34B9EE5A8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7A76079-B67E-FABF-2C23-0FB27B4E62E6}"/>
              </a:ext>
            </a:extLst>
          </p:cNvPr>
          <p:cNvGrpSpPr/>
          <p:nvPr/>
        </p:nvGrpSpPr>
        <p:grpSpPr>
          <a:xfrm>
            <a:off x="0" y="2862623"/>
            <a:ext cx="6373827" cy="3267932"/>
            <a:chOff x="0" y="2862623"/>
            <a:chExt cx="6373827" cy="3267932"/>
          </a:xfrm>
        </p:grpSpPr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DDBE162A-A2F3-9579-7918-609AD05E7668}"/>
                </a:ext>
              </a:extLst>
            </p:cNvPr>
            <p:cNvGrpSpPr/>
            <p:nvPr/>
          </p:nvGrpSpPr>
          <p:grpSpPr>
            <a:xfrm>
              <a:off x="3953488" y="2862623"/>
              <a:ext cx="2420339" cy="3267932"/>
              <a:chOff x="6047552" y="3996893"/>
              <a:chExt cx="2420339" cy="3267932"/>
            </a:xfrm>
          </p:grpSpPr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E7F5155-B3D0-56E1-08DC-59970494839F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600C063E-AC74-A131-5FD8-F55690D56242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253" name="그룹 252">
                    <a:extLst>
                      <a:ext uri="{FF2B5EF4-FFF2-40B4-BE49-F238E27FC236}">
                        <a16:creationId xmlns:a16="http://schemas.microsoft.com/office/drawing/2014/main" id="{FE233C2A-62BB-B0EA-C97A-49A4D8545E4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62" name="직선 화살표 연결선 261">
                      <a:extLst>
                        <a:ext uri="{FF2B5EF4-FFF2-40B4-BE49-F238E27FC236}">
                          <a16:creationId xmlns:a16="http://schemas.microsoft.com/office/drawing/2014/main" id="{B046A05F-E07F-3085-DB98-9B587A20BA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직선 화살표 연결선 262">
                      <a:extLst>
                        <a:ext uri="{FF2B5EF4-FFF2-40B4-BE49-F238E27FC236}">
                          <a16:creationId xmlns:a16="http://schemas.microsoft.com/office/drawing/2014/main" id="{969A05AB-50AB-5CAC-2E5D-FAF24E738D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" name="직선 화살표 연결선 263">
                      <a:extLst>
                        <a:ext uri="{FF2B5EF4-FFF2-40B4-BE49-F238E27FC236}">
                          <a16:creationId xmlns:a16="http://schemas.microsoft.com/office/drawing/2014/main" id="{6A5C6DC0-AA4C-EBAF-9F8C-188EE6CAED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0DEB447D-DC71-FB7B-D073-391A2E27EE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BDFCC489-C21B-9F05-1329-65B27A64BA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0757B5A3-2D7E-ED68-62C1-8488504760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8" name="타원 267">
                      <a:extLst>
                        <a:ext uri="{FF2B5EF4-FFF2-40B4-BE49-F238E27FC236}">
                          <a16:creationId xmlns:a16="http://schemas.microsoft.com/office/drawing/2014/main" id="{4DB7E1BC-40A5-DA43-CB75-D07FC40BC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TextBox 268">
                      <a:extLst>
                        <a:ext uri="{FF2B5EF4-FFF2-40B4-BE49-F238E27FC236}">
                          <a16:creationId xmlns:a16="http://schemas.microsoft.com/office/drawing/2014/main" id="{7100EBF3-0749-B465-BC4E-F6DFD11A9F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0" name="TextBox 269">
                      <a:extLst>
                        <a:ext uri="{FF2B5EF4-FFF2-40B4-BE49-F238E27FC236}">
                          <a16:creationId xmlns:a16="http://schemas.microsoft.com/office/drawing/2014/main" id="{33EDA7C7-646E-643F-633F-F54E284FC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1" name="TextBox 270">
                      <a:extLst>
                        <a:ext uri="{FF2B5EF4-FFF2-40B4-BE49-F238E27FC236}">
                          <a16:creationId xmlns:a16="http://schemas.microsoft.com/office/drawing/2014/main" id="{0A16F15E-A5B1-920E-667D-2914EF4DEB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330531B-6250-22B6-C1D5-48001834D76C}"/>
                      </a:ext>
                    </a:extLst>
                  </p:cNvPr>
                  <p:cNvCxnSpPr>
                    <a:cxnSpLocks/>
                    <a:stCxn id="255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" name="타원 254">
                    <a:extLst>
                      <a:ext uri="{FF2B5EF4-FFF2-40B4-BE49-F238E27FC236}">
                        <a16:creationId xmlns:a16="http://schemas.microsoft.com/office/drawing/2014/main" id="{FF84C2A1-5B45-2D06-23E2-C28A5C13AB8B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58" name="직선 연결선 257">
                    <a:extLst>
                      <a:ext uri="{FF2B5EF4-FFF2-40B4-BE49-F238E27FC236}">
                        <a16:creationId xmlns:a16="http://schemas.microsoft.com/office/drawing/2014/main" id="{4F2340C0-E347-C30E-04CE-6FAF7108C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4390" r="-26829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D2E405F-4D1F-FA50-269E-FC12B5291D51}"/>
                    </a:ext>
                  </a:extLst>
                </p:cNvPr>
                <p:cNvCxnSpPr>
                  <a:cxnSpLocks/>
                  <a:stCxn id="255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부분 원형 273">
                  <a:extLst>
                    <a:ext uri="{FF2B5EF4-FFF2-40B4-BE49-F238E27FC236}">
                      <a16:creationId xmlns:a16="http://schemas.microsoft.com/office/drawing/2014/main" id="{A48EEDD6-3071-89E1-1D3F-04D885763BB1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부분 원형 274">
                  <a:extLst>
                    <a:ext uri="{FF2B5EF4-FFF2-40B4-BE49-F238E27FC236}">
                      <a16:creationId xmlns:a16="http://schemas.microsoft.com/office/drawing/2014/main" id="{699BD914-FC1A-A8F5-7CF5-478144811EC3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1BA0BFAE-81CA-2C82-9042-76ED419C1503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E5953C4D-EED7-325E-1526-E336D6DBF163}"/>
                </a:ext>
              </a:extLst>
            </p:cNvPr>
            <p:cNvGrpSpPr/>
            <p:nvPr/>
          </p:nvGrpSpPr>
          <p:grpSpPr>
            <a:xfrm>
              <a:off x="0" y="2866016"/>
              <a:ext cx="2397198" cy="3216335"/>
              <a:chOff x="54507" y="4163396"/>
              <a:chExt cx="2397198" cy="3216335"/>
            </a:xfrm>
          </p:grpSpPr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3EC222F-AB2D-6D92-AA52-0617A8A4639D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BE974A49-FF5D-8C83-32CD-DDB286F6D19C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90" name="그룹 289">
                  <a:extLst>
                    <a:ext uri="{FF2B5EF4-FFF2-40B4-BE49-F238E27FC236}">
                      <a16:creationId xmlns:a16="http://schemas.microsoft.com/office/drawing/2014/main" id="{07988F58-7821-BE43-F31C-732BEC68D1C8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96" name="직선 화살표 연결선 295">
                    <a:extLst>
                      <a:ext uri="{FF2B5EF4-FFF2-40B4-BE49-F238E27FC236}">
                        <a16:creationId xmlns:a16="http://schemas.microsoft.com/office/drawing/2014/main" id="{3433C106-8B79-5A4E-34FB-DF89DEF16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직선 화살표 연결선 296">
                    <a:extLst>
                      <a:ext uri="{FF2B5EF4-FFF2-40B4-BE49-F238E27FC236}">
                        <a16:creationId xmlns:a16="http://schemas.microsoft.com/office/drawing/2014/main" id="{C20FC87B-635C-E3DB-69C6-78C6BB915D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직선 화살표 연결선 297">
                    <a:extLst>
                      <a:ext uri="{FF2B5EF4-FFF2-40B4-BE49-F238E27FC236}">
                        <a16:creationId xmlns:a16="http://schemas.microsoft.com/office/drawing/2014/main" id="{3E4551BB-8FE9-37CB-2795-75B21CAA7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F492BDB3-3DDA-D06B-7CF2-3C460C4427A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8C7D5BC3-7960-927B-0546-1092CC3B6DEB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0F642AEA-EC42-E658-038F-1316EF43FB5F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284ED9DB-17DB-D577-FA5B-EFDD360E384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DD805E5A-250A-EBA7-03A9-21BF5DACDFF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C8A70714-93D3-6CE9-EF40-1FB7BDBB8A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77012DA4-52B0-2A56-570A-01537754B97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91" name="직선 연결선 290">
                  <a:extLst>
                    <a:ext uri="{FF2B5EF4-FFF2-40B4-BE49-F238E27FC236}">
                      <a16:creationId xmlns:a16="http://schemas.microsoft.com/office/drawing/2014/main" id="{E6DD5DDD-DDE7-DB91-330A-65079128F054}"/>
                    </a:ext>
                  </a:extLst>
                </p:cNvPr>
                <p:cNvCxnSpPr>
                  <a:cxnSpLocks/>
                  <a:stCxn id="293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3" name="타원 292">
                  <a:extLst>
                    <a:ext uri="{FF2B5EF4-FFF2-40B4-BE49-F238E27FC236}">
                      <a16:creationId xmlns:a16="http://schemas.microsoft.com/office/drawing/2014/main" id="{FE5F88D0-B69B-7950-B661-53F350C0C010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B186F3AA-2F44-9C9A-921D-76E95BA854F2}"/>
                    </a:ext>
                  </a:extLst>
                </p:cNvPr>
                <p:cNvCxnSpPr>
                  <a:cxnSpLocks/>
                  <a:stCxn id="293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7C602763-7E80-209E-781C-406847684683}"/>
                    </a:ext>
                  </a:extLst>
                </p:cNvPr>
                <p:cNvCxnSpPr>
                  <a:cxnSpLocks/>
                  <a:stCxn id="293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8" name="화살표: 왼쪽/오른쪽 327">
              <a:extLst>
                <a:ext uri="{FF2B5EF4-FFF2-40B4-BE49-F238E27FC236}">
                  <a16:creationId xmlns:a16="http://schemas.microsoft.com/office/drawing/2014/main" id="{5CBE194D-9F33-2607-4931-3F48EFBD665E}"/>
                </a:ext>
              </a:extLst>
            </p:cNvPr>
            <p:cNvSpPr/>
            <p:nvPr/>
          </p:nvSpPr>
          <p:spPr>
            <a:xfrm>
              <a:off x="2705401" y="4412792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A433CE9-CF17-E490-8C58-CDEC8E7188D3}"/>
              </a:ext>
            </a:extLst>
          </p:cNvPr>
          <p:cNvGrpSpPr/>
          <p:nvPr/>
        </p:nvGrpSpPr>
        <p:grpSpPr>
          <a:xfrm>
            <a:off x="125471" y="6588150"/>
            <a:ext cx="6145120" cy="3267932"/>
            <a:chOff x="125471" y="6588150"/>
            <a:chExt cx="6145120" cy="3267932"/>
          </a:xfrm>
        </p:grpSpPr>
        <p:sp>
          <p:nvSpPr>
            <p:cNvPr id="334" name="화살표: 왼쪽/오른쪽 333">
              <a:extLst>
                <a:ext uri="{FF2B5EF4-FFF2-40B4-BE49-F238E27FC236}">
                  <a16:creationId xmlns:a16="http://schemas.microsoft.com/office/drawing/2014/main" id="{421A38B3-40C9-6A17-D36C-CF84EC47F606}"/>
                </a:ext>
              </a:extLst>
            </p:cNvPr>
            <p:cNvSpPr/>
            <p:nvPr/>
          </p:nvSpPr>
          <p:spPr>
            <a:xfrm>
              <a:off x="2705400" y="813518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9D2B1CD-77A7-F6A9-5A22-0AD6716E8816}"/>
                </a:ext>
              </a:extLst>
            </p:cNvPr>
            <p:cNvGrpSpPr/>
            <p:nvPr/>
          </p:nvGrpSpPr>
          <p:grpSpPr>
            <a:xfrm>
              <a:off x="125471" y="6628248"/>
              <a:ext cx="2417582" cy="3216335"/>
              <a:chOff x="2838560" y="4163396"/>
              <a:chExt cx="2417582" cy="321633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411FD86-D521-BBC6-D925-D3B58EC4F142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49" name="부분 원형 48">
                  <a:extLst>
                    <a:ext uri="{FF2B5EF4-FFF2-40B4-BE49-F238E27FC236}">
                      <a16:creationId xmlns:a16="http://schemas.microsoft.com/office/drawing/2014/main" id="{83CFB2D8-E3BC-ADB6-6D7F-CFED63C57F97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95F45C0-EAFE-9F87-CF4A-AF44B6002E74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D2178A38-464A-1D80-DCE4-FF5E9DD40577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58" name="직선 화살표 연결선 57">
                      <a:extLst>
                        <a:ext uri="{FF2B5EF4-FFF2-40B4-BE49-F238E27FC236}">
                          <a16:creationId xmlns:a16="http://schemas.microsoft.com/office/drawing/2014/main" id="{08DDBE6E-936D-9C57-E209-EBB263741A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직선 화살표 연결선 58">
                      <a:extLst>
                        <a:ext uri="{FF2B5EF4-FFF2-40B4-BE49-F238E27FC236}">
                          <a16:creationId xmlns:a16="http://schemas.microsoft.com/office/drawing/2014/main" id="{7EDCE40B-E1A1-9685-E65C-F156AEED2E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직선 화살표 연결선 59">
                      <a:extLst>
                        <a:ext uri="{FF2B5EF4-FFF2-40B4-BE49-F238E27FC236}">
                          <a16:creationId xmlns:a16="http://schemas.microsoft.com/office/drawing/2014/main" id="{C931041C-7BE1-07B4-3B4C-7B871084B4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C8B1604-99EE-E2AC-D1E8-C1324F5851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DC7AB18E-4786-9AB1-F19E-683F5F6547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2390D77F-6DD7-ED88-FA41-F45643795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4" name="타원 63">
                      <a:extLst>
                        <a:ext uri="{FF2B5EF4-FFF2-40B4-BE49-F238E27FC236}">
                          <a16:creationId xmlns:a16="http://schemas.microsoft.com/office/drawing/2014/main" id="{AC4FE2B5-041B-858B-C1BA-E53FE3157D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C23CAD00-881C-A259-A526-3EB0C817C6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52922E1-E7E5-1564-6823-1B193727AA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D430E32C-A022-90C9-55DB-D9D1684F5D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E77C44AC-B6DE-7213-D6BD-28C5515D844D}"/>
                      </a:ext>
                    </a:extLst>
                  </p:cNvPr>
                  <p:cNvCxnSpPr>
                    <a:cxnSpLocks/>
                    <a:stCxn id="53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3B5000AC-A8D7-B58E-3A25-3495A03BC8F2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B2E45379-FBFF-A576-995D-DFB51927E6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D68D3F4F-CE48-2C18-F94D-73A4867096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D68D3F4F-CE48-2C18-F94D-73A4867096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24390" r="-26829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FBBE1271-2EF3-0D89-391B-16FF56D336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FBBE1271-2EF3-0D89-391B-16FF56D336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5A251C27-D01C-5E93-D4F3-298D01E7C05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F5C783-8918-8364-89FB-FCCEF3CF290E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B4DFC53-870E-0A78-DB84-C57E7656D2E8}"/>
                </a:ext>
              </a:extLst>
            </p:cNvPr>
            <p:cNvGrpSpPr/>
            <p:nvPr/>
          </p:nvGrpSpPr>
          <p:grpSpPr>
            <a:xfrm>
              <a:off x="3850252" y="6588150"/>
              <a:ext cx="2420339" cy="3267932"/>
              <a:chOff x="6047552" y="3996893"/>
              <a:chExt cx="2420339" cy="3267932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262271BB-D73D-EE78-D562-4084E7CB17D0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4E08739A-EB06-7459-CF97-92341491FFE3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B58D24E9-11D5-0EE9-361D-E3647F25CD0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08" name="직선 화살표 연결선 107">
                      <a:extLst>
                        <a:ext uri="{FF2B5EF4-FFF2-40B4-BE49-F238E27FC236}">
                          <a16:creationId xmlns:a16="http://schemas.microsoft.com/office/drawing/2014/main" id="{E9CDE743-BD7C-014D-C065-FCFC5AA4A7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직선 화살표 연결선 108">
                      <a:extLst>
                        <a:ext uri="{FF2B5EF4-FFF2-40B4-BE49-F238E27FC236}">
                          <a16:creationId xmlns:a16="http://schemas.microsoft.com/office/drawing/2014/main" id="{1A0922F9-AE51-9DC2-E3FA-70D4770127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직선 화살표 연결선 109">
                      <a:extLst>
                        <a:ext uri="{FF2B5EF4-FFF2-40B4-BE49-F238E27FC236}">
                          <a16:creationId xmlns:a16="http://schemas.microsoft.com/office/drawing/2014/main" id="{46F6C827-7B04-393D-3B44-52D92D7B75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8D342F30-2E33-FBBE-8E5B-49BCA42A83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30325F7E-D979-C6FF-41D9-0D6C5F9F2E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00681387-EBF1-DC3C-8815-3EC76591B2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4" name="타원 113">
                      <a:extLst>
                        <a:ext uri="{FF2B5EF4-FFF2-40B4-BE49-F238E27FC236}">
                          <a16:creationId xmlns:a16="http://schemas.microsoft.com/office/drawing/2014/main" id="{4A59C967-A1C1-9F29-FDA1-F3D9A736C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E109439A-51A6-5546-5262-C0DC1A75DB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BD8C1F2C-DA3E-5F0F-0126-2439108179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D886CD90-DBB1-9971-1A74-2CD429CE3A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6493AE4F-9723-6612-C4BA-442D1958F1E6}"/>
                      </a:ext>
                    </a:extLst>
                  </p:cNvPr>
                  <p:cNvCxnSpPr>
                    <a:cxnSpLocks/>
                    <a:stCxn id="103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타원 102">
                    <a:extLst>
                      <a:ext uri="{FF2B5EF4-FFF2-40B4-BE49-F238E27FC236}">
                        <a16:creationId xmlns:a16="http://schemas.microsoft.com/office/drawing/2014/main" id="{B45A9D64-28AA-8DF9-D718-27C7C89F0CB8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64308806-DF8F-BCD9-FF44-06B372D5E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62EF85D-2040-6C49-56A9-FE354D53C5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A62EF85D-2040-6C49-56A9-FE354D53C51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27500" r="-275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CC03050A-3C3D-0533-C878-3A04F2239F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A6AC82E3-CFFE-FB0D-8E9F-873B1F4F32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987237C8-A784-6F00-7D6F-FED21A7B6DDF}"/>
                    </a:ext>
                  </a:extLst>
                </p:cNvPr>
                <p:cNvCxnSpPr>
                  <a:cxnSpLocks/>
                  <a:stCxn id="103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부분 원형 97">
                  <a:extLst>
                    <a:ext uri="{FF2B5EF4-FFF2-40B4-BE49-F238E27FC236}">
                      <a16:creationId xmlns:a16="http://schemas.microsoft.com/office/drawing/2014/main" id="{B40B5402-1DBA-8153-93D5-1E3DD8857B3D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부분 원형 98">
                  <a:extLst>
                    <a:ext uri="{FF2B5EF4-FFF2-40B4-BE49-F238E27FC236}">
                      <a16:creationId xmlns:a16="http://schemas.microsoft.com/office/drawing/2014/main" id="{C93C68A3-C673-74C8-373B-53F43C869797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0FA48327-7726-35B2-E66B-079CABE66F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11D5643-8DE8-2A7E-A820-47282B5CE515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82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9FB94C-A1A8-F0CE-9771-B605089875E5}"/>
              </a:ext>
            </a:extLst>
          </p:cNvPr>
          <p:cNvGrpSpPr/>
          <p:nvPr/>
        </p:nvGrpSpPr>
        <p:grpSpPr>
          <a:xfrm>
            <a:off x="5480006" y="815092"/>
            <a:ext cx="2885048" cy="2613908"/>
            <a:chOff x="5480006" y="815092"/>
            <a:chExt cx="2885048" cy="26139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9229AA-89C7-C5B3-1045-A7F169206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33409" r="16923"/>
            <a:stretch/>
          </p:blipFill>
          <p:spPr>
            <a:xfrm>
              <a:off x="5480006" y="815092"/>
              <a:ext cx="2885048" cy="2613908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2982252-2C69-E1B0-5802-67B8A04DF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334" y="1572539"/>
              <a:ext cx="945839" cy="9833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0222D25-F11C-2358-B1CA-FCBFE5B50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1465" y="2550656"/>
              <a:ext cx="1431708" cy="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E8CDCB7-87E3-D36F-E20E-8AA67B8D0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3173" y="1034731"/>
              <a:ext cx="0" cy="15169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7A2714-9D29-22B8-9BF3-048BE1ABAB5A}"/>
                </a:ext>
              </a:extLst>
            </p:cNvPr>
            <p:cNvSpPr txBox="1"/>
            <p:nvPr/>
          </p:nvSpPr>
          <p:spPr>
            <a:xfrm>
              <a:off x="7225828" y="10266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1CEF0C-C771-7BF9-FA05-68B15E7AAA8B}"/>
                </a:ext>
              </a:extLst>
            </p:cNvPr>
            <p:cNvSpPr txBox="1"/>
            <p:nvPr/>
          </p:nvSpPr>
          <p:spPr>
            <a:xfrm>
              <a:off x="6116882" y="1672313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5A97D1-E999-FD94-673E-BF96D2EB0A36}"/>
                </a:ext>
              </a:extLst>
            </p:cNvPr>
            <p:cNvSpPr txBox="1"/>
            <p:nvPr/>
          </p:nvSpPr>
          <p:spPr>
            <a:xfrm>
              <a:off x="5811572" y="254397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3B6F7-ACC7-2F30-BDA7-83F921B65035}"/>
                </a:ext>
              </a:extLst>
            </p:cNvPr>
            <p:cNvSpPr txBox="1"/>
            <p:nvPr/>
          </p:nvSpPr>
          <p:spPr>
            <a:xfrm>
              <a:off x="5811572" y="1935949"/>
              <a:ext cx="94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6FEED6-D789-00DF-25C6-4C036B844B80}"/>
                </a:ext>
              </a:extLst>
            </p:cNvPr>
            <p:cNvSpPr txBox="1"/>
            <p:nvPr/>
          </p:nvSpPr>
          <p:spPr>
            <a:xfrm>
              <a:off x="5569334" y="2748438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(left)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B9EF46-2FDF-5161-09C9-F2175DE51EAF}"/>
                </a:ext>
              </a:extLst>
            </p:cNvPr>
            <p:cNvSpPr txBox="1"/>
            <p:nvPr/>
          </p:nvSpPr>
          <p:spPr>
            <a:xfrm>
              <a:off x="6996652" y="1235376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(up)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356AB9-1539-2C7D-5A7F-4922CB26CA63}"/>
              </a:ext>
            </a:extLst>
          </p:cNvPr>
          <p:cNvGrpSpPr/>
          <p:nvPr/>
        </p:nvGrpSpPr>
        <p:grpSpPr>
          <a:xfrm>
            <a:off x="1879956" y="815092"/>
            <a:ext cx="3098967" cy="2705597"/>
            <a:chOff x="1879956" y="815092"/>
            <a:chExt cx="3098967" cy="27055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6D3937-1578-6237-CA65-26A5FE36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6714" r="43619"/>
            <a:stretch/>
          </p:blipFill>
          <p:spPr>
            <a:xfrm>
              <a:off x="1879956" y="815092"/>
              <a:ext cx="2885048" cy="2613908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B6E7F12-8686-2E9A-161A-FA14EAA05983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111262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C66D30A-1805-BA8E-8964-FF052E63219D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0" cy="122128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B24B788-7F2E-D23E-FFD1-20918503A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853" y="1705173"/>
              <a:ext cx="886744" cy="35905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D91764-6E80-88AC-DA4B-F48A23839F65}"/>
                </a:ext>
              </a:extLst>
            </p:cNvPr>
            <p:cNvSpPr txBox="1"/>
            <p:nvPr/>
          </p:nvSpPr>
          <p:spPr>
            <a:xfrm>
              <a:off x="3392736" y="305837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21997E-9557-AB61-A274-EBCF25D40FC3}"/>
                </a:ext>
              </a:extLst>
            </p:cNvPr>
            <p:cNvSpPr txBox="1"/>
            <p:nvPr/>
          </p:nvSpPr>
          <p:spPr>
            <a:xfrm>
              <a:off x="4217881" y="206605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EF5EFE-CB98-EE98-150B-981688AF5208}"/>
                </a:ext>
              </a:extLst>
            </p:cNvPr>
            <p:cNvSpPr txBox="1"/>
            <p:nvPr/>
          </p:nvSpPr>
          <p:spPr>
            <a:xfrm>
              <a:off x="3926165" y="1434039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F28CC9-70EA-2196-3C8A-AD93A34E90F0}"/>
                </a:ext>
              </a:extLst>
            </p:cNvPr>
            <p:cNvSpPr txBox="1"/>
            <p:nvPr/>
          </p:nvSpPr>
          <p:spPr>
            <a:xfrm>
              <a:off x="3975643" y="2273657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(right)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D0C3FB-1389-BB94-7D6D-23F9BEDE334C}"/>
                </a:ext>
              </a:extLst>
            </p:cNvPr>
            <p:cNvSpPr txBox="1"/>
            <p:nvPr/>
          </p:nvSpPr>
          <p:spPr>
            <a:xfrm>
              <a:off x="4008915" y="1435872"/>
              <a:ext cx="970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72C50C-985E-F554-DA84-89F3B2F3F642}"/>
                </a:ext>
              </a:extLst>
            </p:cNvPr>
            <p:cNvSpPr txBox="1"/>
            <p:nvPr/>
          </p:nvSpPr>
          <p:spPr>
            <a:xfrm>
              <a:off x="3163560" y="3243690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(down)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9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39D14B-6691-2F72-B0B5-D36EB0BCFD42}"/>
              </a:ext>
            </a:extLst>
          </p:cNvPr>
          <p:cNvGrpSpPr/>
          <p:nvPr/>
        </p:nvGrpSpPr>
        <p:grpSpPr>
          <a:xfrm>
            <a:off x="309094" y="57782"/>
            <a:ext cx="2162910" cy="2194880"/>
            <a:chOff x="1418757" y="1234120"/>
            <a:chExt cx="2162910" cy="219488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C53C138-6217-D532-30A7-9ACACED75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12" y="1234120"/>
              <a:ext cx="0" cy="219488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CDA18BB-D485-917E-4BE8-4ECCA8CC628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00212" y="1266090"/>
              <a:ext cx="0" cy="2162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43DE3D3-12BC-6D93-A9A5-B4966C9DCC12}"/>
                </a:ext>
              </a:extLst>
            </p:cNvPr>
            <p:cNvSpPr/>
            <p:nvPr/>
          </p:nvSpPr>
          <p:spPr>
            <a:xfrm>
              <a:off x="1672137" y="1519470"/>
              <a:ext cx="1656149" cy="165614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38B7BCB-B474-CED3-4215-4C3E10D0642D}"/>
                </a:ext>
              </a:extLst>
            </p:cNvPr>
            <p:cNvCxnSpPr>
              <a:endCxn id="10" idx="7"/>
            </p:cNvCxnSpPr>
            <p:nvPr/>
          </p:nvCxnSpPr>
          <p:spPr>
            <a:xfrm flipV="1">
              <a:off x="2500211" y="1762007"/>
              <a:ext cx="585538" cy="585537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/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9091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5E7F96E-5EA0-2C27-E0E8-279F76F1C96A}"/>
                </a:ext>
              </a:extLst>
            </p:cNvPr>
            <p:cNvCxnSpPr>
              <a:stCxn id="10" idx="7"/>
            </p:cNvCxnSpPr>
            <p:nvPr/>
          </p:nvCxnSpPr>
          <p:spPr>
            <a:xfrm>
              <a:off x="3085749" y="1762007"/>
              <a:ext cx="0" cy="5855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/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304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/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20833" r="-12500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41B2CF9-D131-4022-8622-4EFD44A02448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>
              <a:off x="2500211" y="1762007"/>
              <a:ext cx="5855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부분 원형 23">
              <a:extLst>
                <a:ext uri="{FF2B5EF4-FFF2-40B4-BE49-F238E27FC236}">
                  <a16:creationId xmlns:a16="http://schemas.microsoft.com/office/drawing/2014/main" id="{E2A9E634-60B7-554F-B2BC-FDD9B1C139A5}"/>
                </a:ext>
              </a:extLst>
            </p:cNvPr>
            <p:cNvSpPr/>
            <p:nvPr/>
          </p:nvSpPr>
          <p:spPr>
            <a:xfrm rot="20700000">
              <a:off x="2270523" y="2152118"/>
              <a:ext cx="459374" cy="385077"/>
            </a:xfrm>
            <a:prstGeom prst="pie">
              <a:avLst>
                <a:gd name="adj1" fmla="val 19760367"/>
                <a:gd name="adj2" fmla="val 954262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/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2222" r="-25926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355593-CB40-0548-4890-9FBEC13A3505}"/>
              </a:ext>
            </a:extLst>
          </p:cNvPr>
          <p:cNvGrpSpPr/>
          <p:nvPr/>
        </p:nvGrpSpPr>
        <p:grpSpPr>
          <a:xfrm>
            <a:off x="3046698" y="57782"/>
            <a:ext cx="5238750" cy="2305050"/>
            <a:chOff x="525902" y="1011879"/>
            <a:chExt cx="5238750" cy="2305050"/>
          </a:xfrm>
        </p:grpSpPr>
        <p:pic>
          <p:nvPicPr>
            <p:cNvPr id="28" name="Picture 2" descr="원통 좌표계와 구면 좌표계">
              <a:extLst>
                <a:ext uri="{FF2B5EF4-FFF2-40B4-BE49-F238E27FC236}">
                  <a16:creationId xmlns:a16="http://schemas.microsoft.com/office/drawing/2014/main" id="{079032EB-A62E-2789-17E2-F5F8E7CC2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75989AC-75E5-3FE3-4EC9-E63A08C97C7F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EF5BD2-BC60-89BF-3C36-A8EE38917E81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C6568DB-B8DC-72F1-D096-60CFCA622DF3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AF6422A-D6BE-E291-7D78-5D6B8882EE9F}"/>
              </a:ext>
            </a:extLst>
          </p:cNvPr>
          <p:cNvGrpSpPr/>
          <p:nvPr/>
        </p:nvGrpSpPr>
        <p:grpSpPr>
          <a:xfrm>
            <a:off x="2218623" y="2924069"/>
            <a:ext cx="4367261" cy="2001274"/>
            <a:chOff x="4355033" y="3030601"/>
            <a:chExt cx="4367261" cy="200127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A6555EE-2706-BE7E-F5F1-6C8321767023}"/>
                </a:ext>
              </a:extLst>
            </p:cNvPr>
            <p:cNvGrpSpPr/>
            <p:nvPr/>
          </p:nvGrpSpPr>
          <p:grpSpPr>
            <a:xfrm>
              <a:off x="4355033" y="3615487"/>
              <a:ext cx="1436226" cy="1416388"/>
              <a:chOff x="4355033" y="3615487"/>
              <a:chExt cx="1436226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38A347F-8655-02E7-9C2A-2BD6C50B2EF5}"/>
                </a:ext>
              </a:extLst>
            </p:cNvPr>
            <p:cNvGrpSpPr/>
            <p:nvPr/>
          </p:nvGrpSpPr>
          <p:grpSpPr>
            <a:xfrm>
              <a:off x="7482211" y="3615487"/>
              <a:ext cx="1240083" cy="1416388"/>
              <a:chOff x="7482211" y="3615487"/>
              <a:chExt cx="1240083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5" r="-49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665" r="-4712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" name="화살표: 왼쪽/오른쪽 39">
              <a:extLst>
                <a:ext uri="{FF2B5EF4-FFF2-40B4-BE49-F238E27FC236}">
                  <a16:creationId xmlns:a16="http://schemas.microsoft.com/office/drawing/2014/main" id="{C7D168FC-1D97-2B5A-3415-AD8496829420}"/>
                </a:ext>
              </a:extLst>
            </p:cNvPr>
            <p:cNvSpPr/>
            <p:nvPr/>
          </p:nvSpPr>
          <p:spPr>
            <a:xfrm>
              <a:off x="6147036" y="396732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2C658-C696-DE81-8B41-0881A15F4559}"/>
                </a:ext>
              </a:extLst>
            </p:cNvPr>
            <p:cNvSpPr txBox="1"/>
            <p:nvPr/>
          </p:nvSpPr>
          <p:spPr>
            <a:xfrm>
              <a:off x="7432133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EDF50F-A90B-4FBA-6FF8-179C38D1AAB5}"/>
                </a:ext>
              </a:extLst>
            </p:cNvPr>
            <p:cNvSpPr txBox="1"/>
            <p:nvPr/>
          </p:nvSpPr>
          <p:spPr>
            <a:xfrm>
              <a:off x="4442204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87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1414F28-1649-A0BE-8CB7-96177C1B69ED}"/>
              </a:ext>
            </a:extLst>
          </p:cNvPr>
          <p:cNvGrpSpPr/>
          <p:nvPr/>
        </p:nvGrpSpPr>
        <p:grpSpPr>
          <a:xfrm>
            <a:off x="685238" y="57782"/>
            <a:ext cx="5238750" cy="2305050"/>
            <a:chOff x="525902" y="1011879"/>
            <a:chExt cx="5238750" cy="2305050"/>
          </a:xfrm>
        </p:grpSpPr>
        <p:pic>
          <p:nvPicPr>
            <p:cNvPr id="5" name="Picture 2" descr="원통 좌표계와 구면 좌표계">
              <a:extLst>
                <a:ext uri="{FF2B5EF4-FFF2-40B4-BE49-F238E27FC236}">
                  <a16:creationId xmlns:a16="http://schemas.microsoft.com/office/drawing/2014/main" id="{45FB6F41-AEAC-F604-376C-3C5671E8B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D88DBC3-D271-8D57-AFA4-EC7CABA11568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FB6275-47CB-84A2-BD59-BE0AD93A6085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6F301B-34D4-A1DF-5F41-35158CD2215B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099850-D8D8-C351-4232-70568DD9311E}"/>
              </a:ext>
            </a:extLst>
          </p:cNvPr>
          <p:cNvGrpSpPr/>
          <p:nvPr/>
        </p:nvGrpSpPr>
        <p:grpSpPr>
          <a:xfrm>
            <a:off x="466021" y="2972040"/>
            <a:ext cx="2650431" cy="3046258"/>
            <a:chOff x="5190421" y="333762"/>
            <a:chExt cx="2650431" cy="30462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3C3965D-EEB0-3F0F-C1BA-87DAE4CA1840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C0A7C4-9367-95B7-4464-D5EC68AF3FC5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A297B43-CED9-03E9-2AAE-3145B46E4681}"/>
                    </a:ext>
                  </a:extLst>
                </p:cNvPr>
                <p:cNvGrpSpPr/>
                <p:nvPr/>
              </p:nvGrpSpPr>
              <p:grpSpPr>
                <a:xfrm>
                  <a:off x="5190421" y="849717"/>
                  <a:ext cx="2650431" cy="2530303"/>
                  <a:chOff x="4839478" y="3429000"/>
                  <a:chExt cx="2650431" cy="2530303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D7D66D21-3880-59D1-7C1D-D94D8C0CB230}"/>
                      </a:ext>
                    </a:extLst>
                  </p:cNvPr>
                  <p:cNvGrpSpPr/>
                  <p:nvPr/>
                </p:nvGrpSpPr>
                <p:grpSpPr>
                  <a:xfrm>
                    <a:off x="4839478" y="3429000"/>
                    <a:ext cx="2650431" cy="2530303"/>
                    <a:chOff x="7204112" y="1997413"/>
                    <a:chExt cx="2650431" cy="2530303"/>
                  </a:xfrm>
                </p:grpSpPr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E4591C39-00FA-1932-5363-9630789BCF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95744" y="3445212"/>
                      <a:ext cx="2431916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직선 화살표 연결선 29">
                      <a:extLst>
                        <a:ext uri="{FF2B5EF4-FFF2-40B4-BE49-F238E27FC236}">
                          <a16:creationId xmlns:a16="http://schemas.microsoft.com/office/drawing/2014/main" id="{56B6B2C4-67FB-F4E0-9615-472C7E4487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295745" y="2892328"/>
                      <a:ext cx="1504544" cy="1509049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직선 화살표 연결선 30">
                      <a:extLst>
                        <a:ext uri="{FF2B5EF4-FFF2-40B4-BE49-F238E27FC236}">
                          <a16:creationId xmlns:a16="http://schemas.microsoft.com/office/drawing/2014/main" id="{7B9ED533-EBF3-BF58-64A7-39078AE1CD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49055" y="1997413"/>
                      <a:ext cx="0" cy="2403964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2224F4CB-641D-D368-28E7-DFA202CC01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69501" y="2085332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31B817E3-BF49-542C-120C-B2351AB8F5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4112" y="397521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C8AA0D60-D6F6-CD95-E6C9-56B259F109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93678" y="3174094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F0CA840-E35A-DC53-F179-B23F9EC44A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1684" y="4250717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23F4CFA-95C3-B495-08EC-1EFE6D5272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8851" y="347617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36EF07A-D7AE-0BCC-53DE-F40FBC8067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1183" y="2085332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1EBBB9E7-8750-5862-0590-F6D2CFB451C4}"/>
                      </a:ext>
                    </a:extLst>
                  </p:cNvPr>
                  <p:cNvSpPr/>
                  <p:nvPr/>
                </p:nvSpPr>
                <p:spPr>
                  <a:xfrm>
                    <a:off x="6226223" y="415296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D4535069-A818-6229-5DC5-EEEDDF46DEDD}"/>
                      </a:ext>
                    </a:extLst>
                  </p:cNvPr>
                  <p:cNvCxnSpPr>
                    <a:stCxn id="25" idx="5"/>
                  </p:cNvCxnSpPr>
                  <p:nvPr/>
                </p:nvCxnSpPr>
                <p:spPr>
                  <a:xfrm>
                    <a:off x="5914578" y="4906956"/>
                    <a:ext cx="354294" cy="696160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부분 원형 23">
                    <a:extLst>
                      <a:ext uri="{FF2B5EF4-FFF2-40B4-BE49-F238E27FC236}">
                        <a16:creationId xmlns:a16="http://schemas.microsoft.com/office/drawing/2014/main" id="{18208504-1EA2-A46C-6A62-3AD1258EBE6E}"/>
                      </a:ext>
                    </a:extLst>
                  </p:cNvPr>
                  <p:cNvSpPr/>
                  <p:nvPr/>
                </p:nvSpPr>
                <p:spPr>
                  <a:xfrm>
                    <a:off x="5330539" y="4329247"/>
                    <a:ext cx="1092530" cy="1092530"/>
                  </a:xfrm>
                  <a:prstGeom prst="pie">
                    <a:avLst>
                      <a:gd name="adj1" fmla="val 3634440"/>
                      <a:gd name="adj2" fmla="val 8023040"/>
                    </a:avLst>
                  </a:prstGeom>
                  <a:solidFill>
                    <a:srgbClr val="FFC000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76F21E32-4281-1A2E-E399-8F9268B584BB}"/>
                      </a:ext>
                    </a:extLst>
                  </p:cNvPr>
                  <p:cNvSpPr/>
                  <p:nvPr/>
                </p:nvSpPr>
                <p:spPr>
                  <a:xfrm>
                    <a:off x="5841772" y="483415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5EDD7245-5FDD-63CE-1483-7D14C68688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60753" y="536479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FFC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7F8C04F4-C071-57F7-58E0-1AB921CC16E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60753" y="536479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4390" r="-26829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127D060F-07D5-BA8A-0358-244561C8EB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50425" y="4245376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628E4B62-B71A-095F-2B2C-448D933D36C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0425" y="4245376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E9C7FAED-BDA4-1CA9-385B-B2A9AF123FA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51250" y="3822759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62E7DDFD-8365-54A5-64AF-A83AEA3D906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51250" y="3822759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3636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7CF127-4B09-4449-1943-270D4F9C4C4B}"/>
                    </a:ext>
                  </a:extLst>
                </p:cNvPr>
                <p:cNvSpPr txBox="1"/>
                <p:nvPr/>
              </p:nvSpPr>
              <p:spPr>
                <a:xfrm>
                  <a:off x="5667492" y="333762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구면 좌표계</a:t>
                  </a:r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16593C1A-F8CF-FB02-3CFC-374D6DC4B06C}"/>
                    </a:ext>
                  </a:extLst>
                </p:cNvPr>
                <p:cNvCxnSpPr>
                  <a:cxnSpLocks/>
                  <a:endCxn id="22" idx="3"/>
                </p:cNvCxnSpPr>
                <p:nvPr/>
              </p:nvCxnSpPr>
              <p:spPr>
                <a:xfrm flipV="1">
                  <a:off x="6235363" y="1646484"/>
                  <a:ext cx="354294" cy="681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부분 원형 16">
                <a:extLst>
                  <a:ext uri="{FF2B5EF4-FFF2-40B4-BE49-F238E27FC236}">
                    <a16:creationId xmlns:a16="http://schemas.microsoft.com/office/drawing/2014/main" id="{EB7424C7-69CB-EE52-C3CB-F7075C1FDC76}"/>
                  </a:ext>
                </a:extLst>
              </p:cNvPr>
              <p:cNvSpPr/>
              <p:nvPr/>
            </p:nvSpPr>
            <p:spPr>
              <a:xfrm rot="10800000">
                <a:off x="5635809" y="1748813"/>
                <a:ext cx="1183875" cy="1153621"/>
              </a:xfrm>
              <a:prstGeom prst="pie">
                <a:avLst>
                  <a:gd name="adj1" fmla="val 5488205"/>
                  <a:gd name="adj2" fmla="val 7211743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71A9309-E208-3123-2218-D7A36CE3A884}"/>
                    </a:ext>
                  </a:extLst>
                </p:cNvPr>
                <p:cNvSpPr txBox="1"/>
                <p:nvPr/>
              </p:nvSpPr>
              <p:spPr>
                <a:xfrm>
                  <a:off x="6291124" y="1519785"/>
                  <a:ext cx="218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2EA7B1-AFB2-6840-D3A7-EA8D9423D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124" y="1519785"/>
                  <a:ext cx="2183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6667" r="-16667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75F5548-C707-601E-F549-A9D1B6491FE5}"/>
              </a:ext>
            </a:extLst>
          </p:cNvPr>
          <p:cNvGrpSpPr/>
          <p:nvPr/>
        </p:nvGrpSpPr>
        <p:grpSpPr>
          <a:xfrm>
            <a:off x="4133146" y="2972040"/>
            <a:ext cx="2650431" cy="3046258"/>
            <a:chOff x="4133146" y="2972040"/>
            <a:chExt cx="2650431" cy="3046258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3D4B863-FB58-B29F-C3FA-BD206926DC4F}"/>
                </a:ext>
              </a:extLst>
            </p:cNvPr>
            <p:cNvCxnSpPr>
              <a:cxnSpLocks/>
            </p:cNvCxnSpPr>
            <p:nvPr/>
          </p:nvCxnSpPr>
          <p:spPr>
            <a:xfrm>
              <a:off x="5178087" y="4120933"/>
              <a:ext cx="42650" cy="2417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598B8DB-4EDB-7599-8B74-CEE52A50B34B}"/>
                </a:ext>
              </a:extLst>
            </p:cNvPr>
            <p:cNvGrpSpPr/>
            <p:nvPr/>
          </p:nvGrpSpPr>
          <p:grpSpPr>
            <a:xfrm>
              <a:off x="4133146" y="2972040"/>
              <a:ext cx="2650431" cy="3046258"/>
              <a:chOff x="4133146" y="2972040"/>
              <a:chExt cx="2650431" cy="304625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039B7D8-65BA-4F03-6078-7FC4B7F8FF0D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5178088" y="4035845"/>
                <a:ext cx="354294" cy="188602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부분 원형 60">
                <a:extLst>
                  <a:ext uri="{FF2B5EF4-FFF2-40B4-BE49-F238E27FC236}">
                    <a16:creationId xmlns:a16="http://schemas.microsoft.com/office/drawing/2014/main" id="{CC91F3A3-6260-FCD5-7E03-739C9EA3B767}"/>
                  </a:ext>
                </a:extLst>
              </p:cNvPr>
              <p:cNvSpPr/>
              <p:nvPr/>
            </p:nvSpPr>
            <p:spPr>
              <a:xfrm rot="10800000">
                <a:off x="4578534" y="4387091"/>
                <a:ext cx="1183875" cy="1153621"/>
              </a:xfrm>
              <a:prstGeom prst="pie">
                <a:avLst>
                  <a:gd name="adj1" fmla="val 5488205"/>
                  <a:gd name="adj2" fmla="val 7060622"/>
                </a:avLst>
              </a:prstGeom>
              <a:solidFill>
                <a:schemeClr val="accent5">
                  <a:lumMod val="40000"/>
                  <a:lumOff val="60000"/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9615FBE-844E-765F-B81A-3250DEDF238A}"/>
                  </a:ext>
                </a:extLst>
              </p:cNvPr>
              <p:cNvGrpSpPr/>
              <p:nvPr/>
            </p:nvGrpSpPr>
            <p:grpSpPr>
              <a:xfrm>
                <a:off x="4133146" y="3487995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018640B1-617B-A564-7A7E-0C5C10415F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>
                  <a:extLst>
                    <a:ext uri="{FF2B5EF4-FFF2-40B4-BE49-F238E27FC236}">
                      <a16:creationId xmlns:a16="http://schemas.microsoft.com/office/drawing/2014/main" id="{D608EE80-B913-BE14-7717-28DABEE8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4570A2E-67C3-9349-6BC9-F19C47476406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11810C9-F827-6D09-1D40-79F3FA2EFB0E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5FC5564-0474-1714-30F6-FD3FA2D49F98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9C4E7FF-6798-4161-3E0E-BD2B3D3BC0BA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0693A-0673-2730-2A01-DD32E67EC39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D5C3EDD-09FF-22D4-8617-B960F31DF41C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61434718-1E57-3366-61EA-4D9DBACF14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AFE48A4-CD4E-5656-5847-32717104DE1C}"/>
                  </a:ext>
                </a:extLst>
              </p:cNvPr>
              <p:cNvSpPr/>
              <p:nvPr/>
            </p:nvSpPr>
            <p:spPr>
              <a:xfrm>
                <a:off x="5519891" y="4211956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부분 원형 67">
                <a:extLst>
                  <a:ext uri="{FF2B5EF4-FFF2-40B4-BE49-F238E27FC236}">
                    <a16:creationId xmlns:a16="http://schemas.microsoft.com/office/drawing/2014/main" id="{5A04A5B2-AECD-80B1-01DF-BD939A3D7D3A}"/>
                  </a:ext>
                </a:extLst>
              </p:cNvPr>
              <p:cNvSpPr/>
              <p:nvPr/>
            </p:nvSpPr>
            <p:spPr>
              <a:xfrm>
                <a:off x="4730245" y="4495377"/>
                <a:ext cx="895686" cy="895686"/>
              </a:xfrm>
              <a:prstGeom prst="pie">
                <a:avLst>
                  <a:gd name="adj1" fmla="val 1746932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66C63F2-21B3-A228-33EE-55EFF42E08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89684" y="5211262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66C63F2-21B3-A228-33EE-55EFF42E08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9684" y="5211262"/>
                    <a:ext cx="24526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4390" r="-26829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238B191-DADC-7C83-493E-8ED6DEF31BD7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555" y="4367158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238B191-DADC-7C83-493E-8ED6DEF31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555" y="4367158"/>
                    <a:ext cx="195823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B744DD-1B3C-1405-4CC9-E94F0E745F68}"/>
                      </a:ext>
                    </a:extLst>
                  </p:cNvPr>
                  <p:cNvSpPr txBox="1"/>
                  <p:nvPr/>
                </p:nvSpPr>
                <p:spPr>
                  <a:xfrm>
                    <a:off x="5544918" y="3881754"/>
                    <a:ext cx="10082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B744DD-1B3C-1405-4CC9-E94F0E745F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4918" y="3881754"/>
                    <a:ext cx="100822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242" r="-66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06AD5683-6ABB-254E-76F4-405394EBF0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088" y="4955351"/>
                <a:ext cx="363916" cy="193724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E2E003B9-33E2-3768-4E75-607CB7B6DB80}"/>
                  </a:ext>
                </a:extLst>
              </p:cNvPr>
              <p:cNvSpPr/>
              <p:nvPr/>
            </p:nvSpPr>
            <p:spPr>
              <a:xfrm>
                <a:off x="5135440" y="4893145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BE327BC-76C6-8256-A3C9-0DABA847DD80}"/>
                  </a:ext>
                </a:extLst>
              </p:cNvPr>
              <p:cNvSpPr txBox="1"/>
              <p:nvPr/>
            </p:nvSpPr>
            <p:spPr>
              <a:xfrm>
                <a:off x="4766436" y="297204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C19A491-FFA6-0168-D61D-5F131F9098E5}"/>
                  </a:ext>
                </a:extLst>
              </p:cNvPr>
              <p:cNvCxnSpPr>
                <a:cxnSpLocks/>
                <a:endCxn id="66" idx="3"/>
              </p:cNvCxnSpPr>
              <p:nvPr/>
            </p:nvCxnSpPr>
            <p:spPr>
              <a:xfrm flipV="1">
                <a:off x="5178088" y="4284762"/>
                <a:ext cx="354294" cy="6819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AF823E6-5CB3-0258-1D25-A6DB70EFA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233849" y="4158063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AF823E6-5CB3-0258-1D25-A6DB70EFA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3849" y="4158063"/>
                    <a:ext cx="21833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000" r="-17143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C5340B0B-D5CB-C22A-3342-626A952C7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2539" y="4304371"/>
                <a:ext cx="0" cy="84670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4A146A5-46B1-6500-7BAE-DC682FA41F2B}"/>
                      </a:ext>
                    </a:extLst>
                  </p:cNvPr>
                  <p:cNvSpPr txBox="1"/>
                  <p:nvPr/>
                </p:nvSpPr>
                <p:spPr>
                  <a:xfrm>
                    <a:off x="5610701" y="5147777"/>
                    <a:ext cx="593817" cy="195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altLang="ko-KR" sz="105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05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 sz="105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4A146A5-46B1-6500-7BAE-DC682FA41F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0701" y="5147777"/>
                    <a:ext cx="593817" cy="19569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6CE8BDBD-BDA9-CB76-3A05-683FB391570B}"/>
                  </a:ext>
                </a:extLst>
              </p:cNvPr>
              <p:cNvSpPr/>
              <p:nvPr/>
            </p:nvSpPr>
            <p:spPr>
              <a:xfrm>
                <a:off x="5518996" y="5113959"/>
                <a:ext cx="85297" cy="8529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48896963-28DC-7E46-658C-5139E412A10E}"/>
                </a:ext>
              </a:extLst>
            </p:cNvPr>
            <p:cNvCxnSpPr/>
            <p:nvPr/>
          </p:nvCxnSpPr>
          <p:spPr>
            <a:xfrm flipH="1">
              <a:off x="5228295" y="4089136"/>
              <a:ext cx="35172" cy="5755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9AE33892-9598-F743-6FCB-E69FCC067A20}"/>
              </a:ext>
            </a:extLst>
          </p:cNvPr>
          <p:cNvGrpSpPr/>
          <p:nvPr/>
        </p:nvGrpSpPr>
        <p:grpSpPr>
          <a:xfrm>
            <a:off x="7753218" y="3857367"/>
            <a:ext cx="3060889" cy="2195967"/>
            <a:chOff x="7449948" y="3953686"/>
            <a:chExt cx="3060889" cy="219596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0A7F3C6-57B3-F902-EB33-AB59F0CBF992}"/>
                </a:ext>
              </a:extLst>
            </p:cNvPr>
            <p:cNvGrpSpPr/>
            <p:nvPr/>
          </p:nvGrpSpPr>
          <p:grpSpPr>
            <a:xfrm>
              <a:off x="7669301" y="3953686"/>
              <a:ext cx="2162910" cy="2195967"/>
              <a:chOff x="1418757" y="1233033"/>
              <a:chExt cx="2162910" cy="2195967"/>
            </a:xfrm>
          </p:grpSpPr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12D57A61-B02E-084A-61A3-97145F2A56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0212" y="1234120"/>
                <a:ext cx="0" cy="2194880"/>
              </a:xfrm>
              <a:prstGeom prst="straightConnector1">
                <a:avLst/>
              </a:prstGeom>
              <a:ln>
                <a:solidFill>
                  <a:srgbClr val="00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7D749F9C-9B1E-C157-6A6F-6EFA9C6D602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500212" y="1266090"/>
                <a:ext cx="0" cy="21629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3F02EC3-9783-AE7B-FB11-8C882947B990}"/>
                  </a:ext>
                </a:extLst>
              </p:cNvPr>
              <p:cNvSpPr/>
              <p:nvPr/>
            </p:nvSpPr>
            <p:spPr>
              <a:xfrm>
                <a:off x="1672137" y="1519470"/>
                <a:ext cx="1656149" cy="1656149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420C3E31-0C5B-C74C-7943-2B5B931FD417}"/>
                  </a:ext>
                </a:extLst>
              </p:cNvPr>
              <p:cNvCxnSpPr>
                <a:endCxn id="115" idx="7"/>
              </p:cNvCxnSpPr>
              <p:nvPr/>
            </p:nvCxnSpPr>
            <p:spPr>
              <a:xfrm flipV="1">
                <a:off x="2500211" y="1762007"/>
                <a:ext cx="585538" cy="585537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4B7FB17-5929-D298-17DB-40CD0CF92D05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886" y="1233033"/>
                    <a:ext cx="46955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4B7FB17-5929-D298-17DB-40CD0CF92D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7886" y="1233033"/>
                    <a:ext cx="469552" cy="1846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299" r="-3896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3EF16E7-C3AE-C4C8-8062-404EFBC8CDAA}"/>
                  </a:ext>
                </a:extLst>
              </p:cNvPr>
              <p:cNvCxnSpPr>
                <a:stCxn id="115" idx="7"/>
              </p:cNvCxnSpPr>
              <p:nvPr/>
            </p:nvCxnSpPr>
            <p:spPr>
              <a:xfrm>
                <a:off x="3085749" y="1762007"/>
                <a:ext cx="0" cy="58553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A4E2A27B-4CD0-4169-1FF9-12A6F5E5F132}"/>
                  </a:ext>
                </a:extLst>
              </p:cNvPr>
              <p:cNvCxnSpPr>
                <a:cxnSpLocks/>
                <a:endCxn id="115" idx="7"/>
              </p:cNvCxnSpPr>
              <p:nvPr/>
            </p:nvCxnSpPr>
            <p:spPr>
              <a:xfrm>
                <a:off x="2500211" y="1762007"/>
                <a:ext cx="58553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부분 원형 121">
                <a:extLst>
                  <a:ext uri="{FF2B5EF4-FFF2-40B4-BE49-F238E27FC236}">
                    <a16:creationId xmlns:a16="http://schemas.microsoft.com/office/drawing/2014/main" id="{A78E1145-7E66-2424-DBEF-D44AAD99ADCF}"/>
                  </a:ext>
                </a:extLst>
              </p:cNvPr>
              <p:cNvSpPr/>
              <p:nvPr/>
            </p:nvSpPr>
            <p:spPr>
              <a:xfrm rot="20700000">
                <a:off x="2270523" y="2152118"/>
                <a:ext cx="459374" cy="385077"/>
              </a:xfrm>
              <a:prstGeom prst="pie">
                <a:avLst>
                  <a:gd name="adj1" fmla="val 19760367"/>
                  <a:gd name="adj2" fmla="val 954262"/>
                </a:avLst>
              </a:prstGeom>
              <a:solidFill>
                <a:srgbClr val="FFC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51EBE83-B152-2B68-4F88-59131E48B2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42721" y="2124341"/>
                    <a:ext cx="17152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ko-KR" altLang="en-US" sz="1200" b="1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51EBE83-B152-2B68-4F88-59131E48B2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2721" y="2124341"/>
                    <a:ext cx="171521" cy="18466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5000" r="-28571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B5D5293-EBA8-9DE6-AFF5-CDCBDC2BF4EB}"/>
                </a:ext>
              </a:extLst>
            </p:cNvPr>
            <p:cNvSpPr/>
            <p:nvPr/>
          </p:nvSpPr>
          <p:spPr>
            <a:xfrm>
              <a:off x="8996312" y="4191000"/>
              <a:ext cx="152451" cy="528638"/>
            </a:xfrm>
            <a:custGeom>
              <a:avLst/>
              <a:gdLst>
                <a:gd name="connsiteX0" fmla="*/ 152451 w 152451"/>
                <a:gd name="connsiteY0" fmla="*/ 0 h 528638"/>
                <a:gd name="connsiteX1" fmla="*/ 61963 w 152451"/>
                <a:gd name="connsiteY1" fmla="*/ 142875 h 528638"/>
                <a:gd name="connsiteX2" fmla="*/ 4813 w 152451"/>
                <a:gd name="connsiteY2" fmla="*/ 271463 h 528638"/>
                <a:gd name="connsiteX3" fmla="*/ 4813 w 152451"/>
                <a:gd name="connsiteY3" fmla="*/ 390525 h 528638"/>
                <a:gd name="connsiteX4" fmla="*/ 19101 w 152451"/>
                <a:gd name="connsiteY4" fmla="*/ 485775 h 528638"/>
                <a:gd name="connsiteX5" fmla="*/ 42913 w 152451"/>
                <a:gd name="connsiteY5" fmla="*/ 528638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51" h="528638">
                  <a:moveTo>
                    <a:pt x="152451" y="0"/>
                  </a:moveTo>
                  <a:cubicBezTo>
                    <a:pt x="119510" y="48815"/>
                    <a:pt x="86569" y="97631"/>
                    <a:pt x="61963" y="142875"/>
                  </a:cubicBezTo>
                  <a:cubicBezTo>
                    <a:pt x="37357" y="188119"/>
                    <a:pt x="14338" y="230188"/>
                    <a:pt x="4813" y="271463"/>
                  </a:cubicBezTo>
                  <a:cubicBezTo>
                    <a:pt x="-4712" y="312738"/>
                    <a:pt x="2432" y="354806"/>
                    <a:pt x="4813" y="390525"/>
                  </a:cubicBezTo>
                  <a:cubicBezTo>
                    <a:pt x="7194" y="426244"/>
                    <a:pt x="12751" y="462756"/>
                    <a:pt x="19101" y="485775"/>
                  </a:cubicBezTo>
                  <a:cubicBezTo>
                    <a:pt x="25451" y="508794"/>
                    <a:pt x="42913" y="528638"/>
                    <a:pt x="42913" y="528638"/>
                  </a:cubicBezTo>
                </a:path>
              </a:pathLst>
            </a:custGeom>
            <a:noFill/>
            <a:ln>
              <a:solidFill>
                <a:srgbClr val="FFC00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160025-AE81-7737-5BB8-0A4B20BDCE40}"/>
                    </a:ext>
                  </a:extLst>
                </p:cNvPr>
                <p:cNvSpPr txBox="1"/>
                <p:nvPr/>
              </p:nvSpPr>
              <p:spPr>
                <a:xfrm>
                  <a:off x="9215226" y="5094352"/>
                  <a:ext cx="12956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160025-AE81-7737-5BB8-0A4B20BD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5226" y="5094352"/>
                  <a:ext cx="1295611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469" r="-2347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BC16CCA-7168-AAE7-A84B-3551E5E05AEC}"/>
                    </a:ext>
                  </a:extLst>
                </p:cNvPr>
                <p:cNvSpPr txBox="1"/>
                <p:nvPr/>
              </p:nvSpPr>
              <p:spPr>
                <a:xfrm>
                  <a:off x="7449948" y="4374273"/>
                  <a:ext cx="129298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BC16CCA-7168-AAE7-A84B-3551E5E05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948" y="4374273"/>
                  <a:ext cx="1292983" cy="184666"/>
                </a:xfrm>
                <a:prstGeom prst="rect">
                  <a:avLst/>
                </a:prstGeom>
                <a:blipFill>
                  <a:blip r:embed="rId22"/>
                  <a:stretch>
                    <a:fillRect l="-1887" r="-2358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1288A2-5C7B-3D6E-0D3D-6E7762A021A6}"/>
              </a:ext>
            </a:extLst>
          </p:cNvPr>
          <p:cNvGrpSpPr/>
          <p:nvPr/>
        </p:nvGrpSpPr>
        <p:grpSpPr>
          <a:xfrm>
            <a:off x="6815676" y="544286"/>
            <a:ext cx="5405640" cy="2427754"/>
            <a:chOff x="6862570" y="555104"/>
            <a:chExt cx="5405640" cy="2427754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798B165C-66A2-A0F1-7373-ACB93C059558}"/>
                </a:ext>
              </a:extLst>
            </p:cNvPr>
            <p:cNvGrpSpPr/>
            <p:nvPr/>
          </p:nvGrpSpPr>
          <p:grpSpPr>
            <a:xfrm>
              <a:off x="6862570" y="1139990"/>
              <a:ext cx="2103076" cy="1842868"/>
              <a:chOff x="4355033" y="3615487"/>
              <a:chExt cx="2103076" cy="1842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2DDF5552-1C6A-C5E4-FFAF-1440C54D4D50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994072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2DDF5552-1C6A-C5E4-FFAF-1440C54D4D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994072" cy="33541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612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ECF457D0-59B5-FB01-9DC6-0245FA34C3AA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984058"/>
                    <a:ext cx="1265603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ECF457D0-59B5-FB01-9DC6-0245FA34C3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984058"/>
                    <a:ext cx="1265603" cy="47429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01E6BEC-4FC2-6787-FED4-D49EF00325F7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95143"/>
                    <a:ext cx="2103076" cy="6120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01E6BEC-4FC2-6787-FED4-D49EF0032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95143"/>
                    <a:ext cx="2103076" cy="61202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C3B084B-7830-AACD-C263-A2A54FF8C6B3}"/>
                </a:ext>
              </a:extLst>
            </p:cNvPr>
            <p:cNvGrpSpPr/>
            <p:nvPr/>
          </p:nvGrpSpPr>
          <p:grpSpPr>
            <a:xfrm>
              <a:off x="10470987" y="1168262"/>
              <a:ext cx="1797223" cy="1734549"/>
              <a:chOff x="7582450" y="3643759"/>
              <a:chExt cx="1797223" cy="17345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ABA9F79-863B-7A89-505C-44B28CA4D8E8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3643759"/>
                    <a:ext cx="17972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ABA9F79-863B-7A89-505C-44B28CA4D8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3643759"/>
                    <a:ext cx="1797223" cy="27699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678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8FFB3932-F02F-598F-26B9-F82EBA500330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4358398"/>
                    <a:ext cx="16669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8FFB3932-F02F-598F-26B9-F82EBA5003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4358398"/>
                    <a:ext cx="1666995" cy="27699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2198" r="-146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BD504BD-0AAB-8817-291E-74C4E4750EAB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5101309"/>
                    <a:ext cx="11490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BD504BD-0AAB-8817-291E-74C4E4750E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5101309"/>
                    <a:ext cx="1149096" cy="27699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596" r="-266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1" name="화살표: 왼쪽/오른쪽 130">
              <a:extLst>
                <a:ext uri="{FF2B5EF4-FFF2-40B4-BE49-F238E27FC236}">
                  <a16:creationId xmlns:a16="http://schemas.microsoft.com/office/drawing/2014/main" id="{655768E8-28A3-F353-FB5B-19276255D056}"/>
                </a:ext>
              </a:extLst>
            </p:cNvPr>
            <p:cNvSpPr/>
            <p:nvPr/>
          </p:nvSpPr>
          <p:spPr>
            <a:xfrm>
              <a:off x="9276922" y="1686119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A56EAA-2DA5-FC12-681C-41A7F3E8ED62}"/>
                </a:ext>
              </a:extLst>
            </p:cNvPr>
            <p:cNvSpPr txBox="1"/>
            <p:nvPr/>
          </p:nvSpPr>
          <p:spPr>
            <a:xfrm>
              <a:off x="10673542" y="55510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EFD4950-1239-88E5-C0AF-7DAA707A85FC}"/>
                </a:ext>
              </a:extLst>
            </p:cNvPr>
            <p:cNvSpPr txBox="1"/>
            <p:nvPr/>
          </p:nvSpPr>
          <p:spPr>
            <a:xfrm>
              <a:off x="7283166" y="55510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59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BE73A95-5E37-3A32-BD80-2DED25D05B88}"/>
              </a:ext>
            </a:extLst>
          </p:cNvPr>
          <p:cNvGrpSpPr/>
          <p:nvPr/>
        </p:nvGrpSpPr>
        <p:grpSpPr>
          <a:xfrm>
            <a:off x="640848" y="-525924"/>
            <a:ext cx="6772005" cy="3661961"/>
            <a:chOff x="525902" y="1011879"/>
            <a:chExt cx="5238750" cy="2305050"/>
          </a:xfrm>
        </p:grpSpPr>
        <p:pic>
          <p:nvPicPr>
            <p:cNvPr id="10" name="Picture 2" descr="원통 좌표계와 구면 좌표계">
              <a:extLst>
                <a:ext uri="{FF2B5EF4-FFF2-40B4-BE49-F238E27FC236}">
                  <a16:creationId xmlns:a16="http://schemas.microsoft.com/office/drawing/2014/main" id="{8E6965E7-FCDC-4804-3523-C3CF79BE4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0056B5-D021-7E28-50E8-27836E96C1E6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6DE35B-42B9-2AD0-2AA2-2CDFDFA2B794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811927A-4444-DE17-9FCF-78675CF0409C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460B8B0-3656-5873-7D9A-78F49990AC10}"/>
              </a:ext>
            </a:extLst>
          </p:cNvPr>
          <p:cNvGrpSpPr/>
          <p:nvPr/>
        </p:nvGrpSpPr>
        <p:grpSpPr>
          <a:xfrm>
            <a:off x="640848" y="3721964"/>
            <a:ext cx="6729351" cy="3046258"/>
            <a:chOff x="640848" y="3721964"/>
            <a:chExt cx="6729351" cy="30462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5A9D5F-25E9-2BF8-7508-74B9F129A150}"/>
                </a:ext>
              </a:extLst>
            </p:cNvPr>
            <p:cNvGrpSpPr/>
            <p:nvPr/>
          </p:nvGrpSpPr>
          <p:grpSpPr>
            <a:xfrm>
              <a:off x="4719768" y="3721964"/>
              <a:ext cx="2650431" cy="3046258"/>
              <a:chOff x="4133146" y="2972040"/>
              <a:chExt cx="2650431" cy="3046258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7F9EB11-A238-11CF-693B-E40A5799C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087" y="4120933"/>
                <a:ext cx="42650" cy="2417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3226348-A8C7-6AEE-DBF9-888D120309E8}"/>
                  </a:ext>
                </a:extLst>
              </p:cNvPr>
              <p:cNvGrpSpPr/>
              <p:nvPr/>
            </p:nvGrpSpPr>
            <p:grpSpPr>
              <a:xfrm>
                <a:off x="4133146" y="2972040"/>
                <a:ext cx="2650431" cy="3046258"/>
                <a:chOff x="4133146" y="2972040"/>
                <a:chExt cx="2650431" cy="3046258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06C44BDA-1171-1478-6EDA-B4F79BFC16AA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5178088" y="4035845"/>
                  <a:ext cx="354294" cy="188602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부분 원형 18">
                  <a:extLst>
                    <a:ext uri="{FF2B5EF4-FFF2-40B4-BE49-F238E27FC236}">
                      <a16:creationId xmlns:a16="http://schemas.microsoft.com/office/drawing/2014/main" id="{216847E9-66E0-EB92-FAE3-3D86524FB26B}"/>
                    </a:ext>
                  </a:extLst>
                </p:cNvPr>
                <p:cNvSpPr/>
                <p:nvPr/>
              </p:nvSpPr>
              <p:spPr>
                <a:xfrm rot="10800000">
                  <a:off x="4578534" y="4387091"/>
                  <a:ext cx="1183875" cy="1153621"/>
                </a:xfrm>
                <a:prstGeom prst="pie">
                  <a:avLst>
                    <a:gd name="adj1" fmla="val 5488205"/>
                    <a:gd name="adj2" fmla="val 7060622"/>
                  </a:avLst>
                </a:prstGeom>
                <a:solidFill>
                  <a:schemeClr val="accent5">
                    <a:lumMod val="40000"/>
                    <a:lumOff val="60000"/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53DACCFB-ACA5-6320-26E6-652DB1DC5951}"/>
                    </a:ext>
                  </a:extLst>
                </p:cNvPr>
                <p:cNvGrpSpPr/>
                <p:nvPr/>
              </p:nvGrpSpPr>
              <p:grpSpPr>
                <a:xfrm>
                  <a:off x="4133146" y="3487995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68EF2F4D-0B04-2F74-5815-BF409DFF89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화살표 연결선 34">
                    <a:extLst>
                      <a:ext uri="{FF2B5EF4-FFF2-40B4-BE49-F238E27FC236}">
                        <a16:creationId xmlns:a16="http://schemas.microsoft.com/office/drawing/2014/main" id="{59FC3D8D-926B-A322-8D8F-5FDE347D30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FC2051E-399B-5026-4ACA-C751F7600BEA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11A2022-80B0-64F6-B182-87D4A219269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C13449C-3357-6AC2-EA2E-E225912EDD29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63B89C7-66CD-5EA1-E2C7-8E262D451C8A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BE26D5C-DA13-4701-F1BB-695DA4E00BF6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7AA4F5D-89FE-BF8A-EB1D-45590A1857EB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61FAA5D4-F3AF-BFEB-46C4-064FBB74DE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980CE50-5C3B-7FC3-731C-A4951C705427}"/>
                    </a:ext>
                  </a:extLst>
                </p:cNvPr>
                <p:cNvSpPr/>
                <p:nvPr/>
              </p:nvSpPr>
              <p:spPr>
                <a:xfrm>
                  <a:off x="5519891" y="4211956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부분 원형 21">
                  <a:extLst>
                    <a:ext uri="{FF2B5EF4-FFF2-40B4-BE49-F238E27FC236}">
                      <a16:creationId xmlns:a16="http://schemas.microsoft.com/office/drawing/2014/main" id="{FB87238D-DEF0-3107-6F0F-61883AA8F59D}"/>
                    </a:ext>
                  </a:extLst>
                </p:cNvPr>
                <p:cNvSpPr/>
                <p:nvPr/>
              </p:nvSpPr>
              <p:spPr>
                <a:xfrm>
                  <a:off x="4730245" y="4495377"/>
                  <a:ext cx="895686" cy="895686"/>
                </a:xfrm>
                <a:prstGeom prst="pie">
                  <a:avLst>
                    <a:gd name="adj1" fmla="val 1746932"/>
                    <a:gd name="adj2" fmla="val 8023040"/>
                  </a:avLst>
                </a:prstGeom>
                <a:solidFill>
                  <a:srgbClr val="FFC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17DC275F-F300-8375-65AB-E31CA149BF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89684" y="5211262"/>
                      <a:ext cx="2452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66C63F2-21B3-A228-33EE-55EFF42E08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89684" y="5211262"/>
                      <a:ext cx="245260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4390" r="-26829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0F0A601-5341-D4DC-09DA-E8A2F516AF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63455" y="4338583"/>
                      <a:ext cx="247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0F0A601-5341-D4DC-09DA-E8A2F516AF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63455" y="4338583"/>
                      <a:ext cx="247184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731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1451EFA3-84F6-FEAF-7262-1155473D4C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44918" y="3881754"/>
                      <a:ext cx="100822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4CB744DD-1B3C-1405-4CC9-E94F0E745F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4918" y="3881754"/>
                      <a:ext cx="1008225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4242" r="-6667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7CDED411-141E-2571-3422-1DFDF1CAE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78088" y="4955351"/>
                  <a:ext cx="363916" cy="193724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DFCBBFB-65A7-5016-0570-850FF1C1AED5}"/>
                    </a:ext>
                  </a:extLst>
                </p:cNvPr>
                <p:cNvSpPr/>
                <p:nvPr/>
              </p:nvSpPr>
              <p:spPr>
                <a:xfrm>
                  <a:off x="5135440" y="4893145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53FDB4-E6FA-C8D4-0C99-7D0D829F77CA}"/>
                    </a:ext>
                  </a:extLst>
                </p:cNvPr>
                <p:cNvSpPr txBox="1"/>
                <p:nvPr/>
              </p:nvSpPr>
              <p:spPr>
                <a:xfrm>
                  <a:off x="4766436" y="2972040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구면 좌표계</a:t>
                  </a: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55D84DF0-C158-6C6F-27D2-98A8D623E2A8}"/>
                    </a:ext>
                  </a:extLst>
                </p:cNvPr>
                <p:cNvCxnSpPr>
                  <a:cxnSpLocks/>
                  <a:endCxn id="21" idx="3"/>
                </p:cNvCxnSpPr>
                <p:nvPr/>
              </p:nvCxnSpPr>
              <p:spPr>
                <a:xfrm flipV="1">
                  <a:off x="5178088" y="4284762"/>
                  <a:ext cx="354294" cy="681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0627EA6-9F01-77EE-6C45-078C3E72A3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33849" y="4158063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0AF823E6-5CB3-0258-1D25-A6DB70EFA4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33849" y="4158063"/>
                      <a:ext cx="218330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20000" r="-17143"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EAB28D03-664D-8DC0-9C6E-131331FBD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62539" y="4304371"/>
                  <a:ext cx="0" cy="8467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E7AA4C7A-A5FF-6647-BE43-CFB5731141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10701" y="5147777"/>
                      <a:ext cx="593817" cy="19569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altLang="ko-KR" sz="105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05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105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oMath>
                        </m:oMathPara>
                      </a14:m>
                      <a:endParaRPr lang="ko-KR" altLang="en-US" sz="105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4A146A5-46B1-6500-7BAE-DC682FA41F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10701" y="5147777"/>
                      <a:ext cx="593817" cy="195695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181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394835-E892-C985-26B7-7AAAAE753E6B}"/>
                    </a:ext>
                  </a:extLst>
                </p:cNvPr>
                <p:cNvSpPr/>
                <p:nvPr/>
              </p:nvSpPr>
              <p:spPr>
                <a:xfrm>
                  <a:off x="5518996" y="5113959"/>
                  <a:ext cx="85297" cy="85297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090D9EDB-098B-3D17-CB17-1938A7B47B31}"/>
                  </a:ext>
                </a:extLst>
              </p:cNvPr>
              <p:cNvCxnSpPr/>
              <p:nvPr/>
            </p:nvCxnSpPr>
            <p:spPr>
              <a:xfrm flipH="1">
                <a:off x="5228295" y="4089136"/>
                <a:ext cx="35172" cy="5755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900A479-9D07-5DA0-5E98-3AF8F76B9CC3}"/>
                </a:ext>
              </a:extLst>
            </p:cNvPr>
            <p:cNvGrpSpPr/>
            <p:nvPr/>
          </p:nvGrpSpPr>
          <p:grpSpPr>
            <a:xfrm>
              <a:off x="640848" y="4237919"/>
              <a:ext cx="2650431" cy="2530303"/>
              <a:chOff x="4839478" y="3429000"/>
              <a:chExt cx="2650431" cy="2530303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32351CF-08C5-9BA1-A4AE-5A6B2235A2C7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BE283FFB-6B6A-FB18-976D-BAFFCFA6C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2B60AAE8-D962-296D-B22A-B28E6A46F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568D663E-170B-152C-60BA-FAD504B8B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E598FC8-25BA-B455-ED2A-DBFA29554DD1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BBEF016-5FF9-D2CC-412C-5335F9E7BC17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4B8017-AF77-063E-569A-0915B0B443D6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4D98FA-CE50-57BD-7181-DD96FB041122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B2515F2-EF04-E69B-1039-FA78417F8720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02996D4-7D90-CBA4-62AF-EC677B8C2A81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8DE1E4E-C5CA-8291-2CDC-6860445C9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8872" y="4214414"/>
                <a:ext cx="0" cy="887226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41EFE3-146E-AC83-B23C-B28B29828F06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부분 원형 53">
                <a:extLst>
                  <a:ext uri="{FF2B5EF4-FFF2-40B4-BE49-F238E27FC236}">
                    <a16:creationId xmlns:a16="http://schemas.microsoft.com/office/drawing/2014/main" id="{783D9B41-7D56-5CDE-470A-04D132F016D7}"/>
                  </a:ext>
                </a:extLst>
              </p:cNvPr>
              <p:cNvSpPr/>
              <p:nvPr/>
            </p:nvSpPr>
            <p:spPr>
              <a:xfrm>
                <a:off x="5462225" y="4434706"/>
                <a:ext cx="870422" cy="870422"/>
              </a:xfrm>
              <a:prstGeom prst="pie">
                <a:avLst>
                  <a:gd name="adj1" fmla="val 1741777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5F7383E-48EE-756A-76A8-B9856E6611BD}"/>
                      </a:ext>
                    </a:extLst>
                  </p:cNvPr>
                  <p:cNvSpPr txBox="1"/>
                  <p:nvPr/>
                </p:nvSpPr>
                <p:spPr>
                  <a:xfrm>
                    <a:off x="5902878" y="5268297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5F7383E-48EE-756A-76A8-B9856E6611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2878" y="5268297"/>
                    <a:ext cx="245260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7500" r="-27500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3739AB6-B3E2-D606-D60E-9CD50484212B}"/>
                      </a:ext>
                    </a:extLst>
                  </p:cNvPr>
                  <p:cNvSpPr txBox="1"/>
                  <p:nvPr/>
                </p:nvSpPr>
                <p:spPr>
                  <a:xfrm>
                    <a:off x="5962653" y="4926888"/>
                    <a:ext cx="25224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3739AB6-B3E2-D606-D60E-9CD5048421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2653" y="4926888"/>
                    <a:ext cx="252249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7143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A2DA376-AAB1-64C4-361E-1C91109A159D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A2DA376-AAB1-64C4-361E-1C91109A15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4321" r="-6790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C176179-B262-ADF5-DA7D-470BF5A3CBA7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40B6725E-AD11-49C0-5BF3-662CCF01D00A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화살표: 왼쪽/오른쪽 45">
              <a:extLst>
                <a:ext uri="{FF2B5EF4-FFF2-40B4-BE49-F238E27FC236}">
                  <a16:creationId xmlns:a16="http://schemas.microsoft.com/office/drawing/2014/main" id="{FEF5F915-BB5D-E7F8-22F4-ACED79E4604E}"/>
                </a:ext>
              </a:extLst>
            </p:cNvPr>
            <p:cNvSpPr/>
            <p:nvPr/>
          </p:nvSpPr>
          <p:spPr>
            <a:xfrm>
              <a:off x="3483393" y="495625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DE9817-4E16-5B69-6BFE-1D8FA90C5035}"/>
                </a:ext>
              </a:extLst>
            </p:cNvPr>
            <p:cNvSpPr txBox="1"/>
            <p:nvPr/>
          </p:nvSpPr>
          <p:spPr>
            <a:xfrm>
              <a:off x="1117919" y="372196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C5A9133-7B28-2D3D-AC71-1FA90DA8D273}"/>
                </a:ext>
              </a:extLst>
            </p:cNvPr>
            <p:cNvCxnSpPr>
              <a:cxnSpLocks/>
            </p:cNvCxnSpPr>
            <p:nvPr/>
          </p:nvCxnSpPr>
          <p:spPr>
            <a:xfrm>
              <a:off x="1716041" y="5705275"/>
              <a:ext cx="363916" cy="193724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AC638DA-CFCD-8588-0AE5-AAB0AE1E6EFC}"/>
              </a:ext>
            </a:extLst>
          </p:cNvPr>
          <p:cNvGrpSpPr/>
          <p:nvPr/>
        </p:nvGrpSpPr>
        <p:grpSpPr>
          <a:xfrm>
            <a:off x="7913222" y="4063469"/>
            <a:ext cx="4562801" cy="2268790"/>
            <a:chOff x="7913222" y="4063469"/>
            <a:chExt cx="4562801" cy="2268790"/>
          </a:xfrm>
        </p:grpSpPr>
        <p:sp>
          <p:nvSpPr>
            <p:cNvPr id="95" name="화살표: 왼쪽/오른쪽 94">
              <a:extLst>
                <a:ext uri="{FF2B5EF4-FFF2-40B4-BE49-F238E27FC236}">
                  <a16:creationId xmlns:a16="http://schemas.microsoft.com/office/drawing/2014/main" id="{88F1D580-E75C-EA07-BAE4-0223DC47C9B1}"/>
                </a:ext>
              </a:extLst>
            </p:cNvPr>
            <p:cNvSpPr/>
            <p:nvPr/>
          </p:nvSpPr>
          <p:spPr>
            <a:xfrm>
              <a:off x="9636770" y="5194484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CFCFA7A-832E-E61D-505B-A660F2D81A13}"/>
                </a:ext>
              </a:extLst>
            </p:cNvPr>
            <p:cNvGrpSpPr/>
            <p:nvPr/>
          </p:nvGrpSpPr>
          <p:grpSpPr>
            <a:xfrm>
              <a:off x="10962339" y="4069771"/>
              <a:ext cx="1513684" cy="2262488"/>
              <a:chOff x="10962339" y="3942930"/>
              <a:chExt cx="1513684" cy="2262488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CFD4174F-4D93-CD9F-B205-2BC1979BC522}"/>
                  </a:ext>
                </a:extLst>
              </p:cNvPr>
              <p:cNvGrpSpPr/>
              <p:nvPr/>
            </p:nvGrpSpPr>
            <p:grpSpPr>
              <a:xfrm>
                <a:off x="10962339" y="4470869"/>
                <a:ext cx="1513684" cy="1734549"/>
                <a:chOff x="7582450" y="3558540"/>
                <a:chExt cx="1513684" cy="17345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2D420046-4FCA-127F-6CFD-4C38186C35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3558540"/>
                      <a:ext cx="1513684" cy="56368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2D420046-4FCA-127F-6CFD-4C38186C35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3558540"/>
                      <a:ext cx="1513684" cy="56368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b="-10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2A4BBD1E-3C51-C01E-24FD-6356F2AAC0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4332873"/>
                      <a:ext cx="1276823" cy="47256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fName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2A4BBD1E-3C51-C01E-24FD-6356F2AAC0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4332873"/>
                      <a:ext cx="1276823" cy="47256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F2EE28EB-B822-B915-E735-C2535F41E8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2450" y="5016090"/>
                      <a:ext cx="70718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F2EE28EB-B822-B915-E735-C2535F41E8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82450" y="5016090"/>
                      <a:ext cx="707180" cy="276999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l="-8621" r="-862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7F40D3B-4460-4197-8D8C-A486F49FF2D8}"/>
                  </a:ext>
                </a:extLst>
              </p:cNvPr>
              <p:cNvSpPr txBox="1"/>
              <p:nvPr/>
            </p:nvSpPr>
            <p:spPr>
              <a:xfrm>
                <a:off x="11088239" y="394293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6253992-E137-542A-78AB-E025B022FB07}"/>
                </a:ext>
              </a:extLst>
            </p:cNvPr>
            <p:cNvGrpSpPr/>
            <p:nvPr/>
          </p:nvGrpSpPr>
          <p:grpSpPr>
            <a:xfrm>
              <a:off x="7913222" y="4063469"/>
              <a:ext cx="1261884" cy="2230456"/>
              <a:chOff x="7913222" y="4063469"/>
              <a:chExt cx="1261884" cy="2230456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6B11FCF8-F415-5C7B-FFF5-CFF968CEE139}"/>
                  </a:ext>
                </a:extLst>
              </p:cNvPr>
              <p:cNvGrpSpPr/>
              <p:nvPr/>
            </p:nvGrpSpPr>
            <p:grpSpPr>
              <a:xfrm>
                <a:off x="7932009" y="4648355"/>
                <a:ext cx="1224310" cy="1645570"/>
                <a:chOff x="4355033" y="3615487"/>
                <a:chExt cx="1224310" cy="164557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9630FF53-09C4-574F-B59A-8778BD6B1F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3615487"/>
                      <a:ext cx="122431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9630FF53-09C4-574F-B59A-8778BD6B1F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3615487"/>
                      <a:ext cx="1224310" cy="276999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995" r="-2488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5F613B74-676E-67B5-2B6C-3EF32D28A6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4984058"/>
                      <a:ext cx="120045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5F613B74-676E-67B5-2B6C-3EF32D28A67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4984058"/>
                      <a:ext cx="1200457" cy="276999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1015" r="-2538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79643691-11B7-CB88-461C-5F39895AE08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5033" y="4299773"/>
                      <a:ext cx="70718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79643691-11B7-CB88-461C-5F39895AE08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5033" y="4299773"/>
                      <a:ext cx="707180" cy="276999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l="-8621" r="-8621" b="-3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69BCA0C-D985-FF2A-0DBD-583B15104B14}"/>
                  </a:ext>
                </a:extLst>
              </p:cNvPr>
              <p:cNvSpPr txBox="1"/>
              <p:nvPr/>
            </p:nvSpPr>
            <p:spPr>
              <a:xfrm>
                <a:off x="7913222" y="4063469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7885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7503</TotalTime>
  <Words>491</Words>
  <Application>Microsoft Office PowerPoint</Application>
  <PresentationFormat>와이드스크린</PresentationFormat>
  <Paragraphs>270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13</cp:revision>
  <dcterms:created xsi:type="dcterms:W3CDTF">2024-12-25T10:11:05Z</dcterms:created>
  <dcterms:modified xsi:type="dcterms:W3CDTF">2025-01-17T15:01:58Z</dcterms:modified>
</cp:coreProperties>
</file>